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09" autoAdjust="0"/>
  </p:normalViewPr>
  <p:slideViewPr>
    <p:cSldViewPr>
      <p:cViewPr>
        <p:scale>
          <a:sx n="100" d="100"/>
          <a:sy n="100" d="100"/>
        </p:scale>
        <p:origin x="-456" y="1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AECF1E6-76E6-4D84-AD2C-A9D5E37F193F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9212E04B-A98B-4363-8578-0582353461FE}">
      <dgm:prSet phldrT="[Text]" custT="1"/>
      <dgm:spPr/>
      <dgm:t>
        <a:bodyPr/>
        <a:lstStyle/>
        <a:p>
          <a:r>
            <a:rPr lang="en-US" sz="1200" b="1" dirty="0" smtClean="0"/>
            <a:t>APHN Board of Directors</a:t>
          </a:r>
        </a:p>
        <a:p>
          <a:r>
            <a:rPr lang="en-US" sz="1100" b="0" dirty="0" smtClean="0"/>
            <a:t>President, President Elect, Immediate Past President, Treasurer, Secretary, 3 Directors-At-Large</a:t>
          </a:r>
          <a:endParaRPr lang="en-US" sz="1100" b="0" dirty="0"/>
        </a:p>
      </dgm:t>
    </dgm:pt>
    <dgm:pt modelId="{403C2BB3-E63B-42EE-AB4A-47FC794486A7}" type="parTrans" cxnId="{C0E50CD2-0D93-4FD9-90FE-468620652E19}">
      <dgm:prSet/>
      <dgm:spPr/>
      <dgm:t>
        <a:bodyPr/>
        <a:lstStyle/>
        <a:p>
          <a:endParaRPr lang="en-US"/>
        </a:p>
      </dgm:t>
    </dgm:pt>
    <dgm:pt modelId="{5CEBA665-6753-478C-8054-1F38E5CA68C6}" type="sibTrans" cxnId="{C0E50CD2-0D93-4FD9-90FE-468620652E19}">
      <dgm:prSet/>
      <dgm:spPr/>
      <dgm:t>
        <a:bodyPr/>
        <a:lstStyle/>
        <a:p>
          <a:endParaRPr lang="en-US"/>
        </a:p>
      </dgm:t>
    </dgm:pt>
    <dgm:pt modelId="{327D0A6E-F9C6-4E9A-890C-B813C6942921}" type="asst">
      <dgm:prSet phldrT="[Text]" custT="1"/>
      <dgm:spPr/>
      <dgm:t>
        <a:bodyPr/>
        <a:lstStyle/>
        <a:p>
          <a:r>
            <a:rPr lang="en-US" sz="1200" b="1" dirty="0" smtClean="0"/>
            <a:t>Contractual </a:t>
          </a:r>
          <a:r>
            <a:rPr lang="en-US" sz="1200" b="1" dirty="0" smtClean="0"/>
            <a:t>Agreements</a:t>
          </a:r>
        </a:p>
        <a:p>
          <a:r>
            <a:rPr lang="en-US" sz="1100" u="none" dirty="0" smtClean="0"/>
            <a:t>OPHA, Webmaster and </a:t>
          </a:r>
          <a:r>
            <a:rPr lang="en-US" sz="1100" u="none" dirty="0" smtClean="0"/>
            <a:t>CPA           </a:t>
          </a:r>
          <a:r>
            <a:rPr lang="en-US" sz="1100" u="none" dirty="0" smtClean="0"/>
            <a:t>Legal at </a:t>
          </a:r>
          <a:r>
            <a:rPr lang="en-US" sz="1100" u="none" dirty="0" smtClean="0"/>
            <a:t>will of APHN (no retainer)</a:t>
          </a:r>
        </a:p>
      </dgm:t>
    </dgm:pt>
    <dgm:pt modelId="{CEACD1D4-5BFA-43B3-8864-8DA7684C8B41}" type="parTrans" cxnId="{A3E57B2D-43E5-422E-8E94-096BA052A570}">
      <dgm:prSet/>
      <dgm:spPr/>
      <dgm:t>
        <a:bodyPr/>
        <a:lstStyle/>
        <a:p>
          <a:endParaRPr lang="en-US"/>
        </a:p>
      </dgm:t>
    </dgm:pt>
    <dgm:pt modelId="{97651CB1-9ACC-4B04-B830-0229B9D22DB6}" type="sibTrans" cxnId="{A3E57B2D-43E5-422E-8E94-096BA052A570}">
      <dgm:prSet/>
      <dgm:spPr/>
      <dgm:t>
        <a:bodyPr/>
        <a:lstStyle/>
        <a:p>
          <a:endParaRPr lang="en-US"/>
        </a:p>
      </dgm:t>
    </dgm:pt>
    <dgm:pt modelId="{D68B916C-9E19-4F73-8648-F4F5CFEF6C4C}" type="asst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200" b="1" dirty="0" smtClean="0"/>
            <a:t>Executive Director</a:t>
          </a:r>
        </a:p>
      </dgm:t>
    </dgm:pt>
    <dgm:pt modelId="{2CFAA3C2-4984-4829-9E49-11EFB4A68C4C}" type="parTrans" cxnId="{807396D5-47CE-4CDF-82FB-60327DDB266D}">
      <dgm:prSet/>
      <dgm:spPr/>
      <dgm:t>
        <a:bodyPr/>
        <a:lstStyle/>
        <a:p>
          <a:endParaRPr lang="en-US"/>
        </a:p>
      </dgm:t>
    </dgm:pt>
    <dgm:pt modelId="{B899A643-9FF0-400E-BB80-C49BE2A4A8AC}" type="sibTrans" cxnId="{807396D5-47CE-4CDF-82FB-60327DDB266D}">
      <dgm:prSet/>
      <dgm:spPr/>
      <dgm:t>
        <a:bodyPr/>
        <a:lstStyle/>
        <a:p>
          <a:endParaRPr lang="en-US"/>
        </a:p>
      </dgm:t>
    </dgm:pt>
    <dgm:pt modelId="{F4357395-7975-4FE4-B512-E0D7792A34EC}">
      <dgm:prSet custT="1"/>
      <dgm:spPr/>
      <dgm:t>
        <a:bodyPr/>
        <a:lstStyle/>
        <a:p>
          <a:r>
            <a:rPr lang="en-US" sz="1200" b="1" dirty="0" smtClean="0"/>
            <a:t>APHN Committees</a:t>
          </a:r>
        </a:p>
        <a:p>
          <a:r>
            <a:rPr lang="en-US" sz="1000" dirty="0" smtClean="0"/>
            <a:t>Awards, Bylaws, Communications, Ed and Prof </a:t>
          </a:r>
          <a:r>
            <a:rPr lang="en-US" sz="1000" dirty="0" err="1" smtClean="0"/>
            <a:t>Dev</a:t>
          </a:r>
          <a:r>
            <a:rPr lang="en-US" sz="1000" dirty="0" smtClean="0"/>
            <a:t>, Finance, History, Membership, Nominations, Program  </a:t>
          </a:r>
          <a:endParaRPr lang="en-US" sz="1000" dirty="0"/>
        </a:p>
      </dgm:t>
    </dgm:pt>
    <dgm:pt modelId="{71E946BC-2C2A-4083-BF00-5CD765B14819}" type="parTrans" cxnId="{A7C01FF9-7C35-4263-8110-348559218351}">
      <dgm:prSet/>
      <dgm:spPr/>
      <dgm:t>
        <a:bodyPr/>
        <a:lstStyle/>
        <a:p>
          <a:endParaRPr lang="en-US"/>
        </a:p>
      </dgm:t>
    </dgm:pt>
    <dgm:pt modelId="{22A5FE58-ECFC-461C-8334-293A710E4C09}" type="sibTrans" cxnId="{A7C01FF9-7C35-4263-8110-348559218351}">
      <dgm:prSet/>
      <dgm:spPr/>
      <dgm:t>
        <a:bodyPr/>
        <a:lstStyle/>
        <a:p>
          <a:endParaRPr lang="en-US"/>
        </a:p>
      </dgm:t>
    </dgm:pt>
    <dgm:pt modelId="{0027295A-0F45-4642-B48E-FBA09A34F5CC}">
      <dgm:prSet custT="1"/>
      <dgm:spPr/>
      <dgm:t>
        <a:bodyPr/>
        <a:lstStyle/>
        <a:p>
          <a:r>
            <a:rPr lang="en-US" sz="1100" b="1" dirty="0" smtClean="0"/>
            <a:t>Special Ad Hoc Committees &amp; Workgroups</a:t>
          </a:r>
        </a:p>
        <a:p>
          <a:r>
            <a:rPr lang="en-US" sz="1000" dirty="0" smtClean="0"/>
            <a:t>80</a:t>
          </a:r>
          <a:r>
            <a:rPr lang="en-US" sz="1000" baseline="30000" dirty="0" smtClean="0"/>
            <a:t>th</a:t>
          </a:r>
          <a:r>
            <a:rPr lang="en-US" sz="1000" dirty="0" smtClean="0"/>
            <a:t> Anniversary, Diversity &amp; Social Equity, </a:t>
          </a:r>
          <a:r>
            <a:rPr lang="en-US" sz="1000" dirty="0" smtClean="0"/>
            <a:t>PH </a:t>
          </a:r>
          <a:r>
            <a:rPr lang="en-US" sz="1000" dirty="0" smtClean="0"/>
            <a:t>Policy, </a:t>
          </a:r>
          <a:r>
            <a:rPr lang="en-US" sz="1000" dirty="0" smtClean="0"/>
            <a:t>PH </a:t>
          </a:r>
          <a:r>
            <a:rPr lang="en-US" sz="1000" dirty="0" smtClean="0"/>
            <a:t>Preparedness,, </a:t>
          </a:r>
          <a:r>
            <a:rPr lang="en-US" sz="1000" dirty="0" smtClean="0"/>
            <a:t>PH </a:t>
          </a:r>
          <a:r>
            <a:rPr lang="en-US" sz="1000" dirty="0" smtClean="0"/>
            <a:t>Accreditation &amp; QI, Strategic Planning</a:t>
          </a:r>
          <a:endParaRPr lang="en-US" sz="1000" dirty="0"/>
        </a:p>
      </dgm:t>
    </dgm:pt>
    <dgm:pt modelId="{2610D4D6-08F2-4644-8A98-35147B686692}" type="parTrans" cxnId="{CACB1371-5B83-4155-A368-811C77BB44F8}">
      <dgm:prSet/>
      <dgm:spPr/>
      <dgm:t>
        <a:bodyPr/>
        <a:lstStyle/>
        <a:p>
          <a:endParaRPr lang="en-US"/>
        </a:p>
      </dgm:t>
    </dgm:pt>
    <dgm:pt modelId="{9D042AC6-A785-41A7-A70E-E23840C0CCAD}" type="sibTrans" cxnId="{CACB1371-5B83-4155-A368-811C77BB44F8}">
      <dgm:prSet/>
      <dgm:spPr/>
      <dgm:t>
        <a:bodyPr/>
        <a:lstStyle/>
        <a:p>
          <a:endParaRPr lang="en-US"/>
        </a:p>
      </dgm:t>
    </dgm:pt>
    <dgm:pt modelId="{F0387ECB-5CA9-4930-8434-A87713B10E62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1200" b="1" dirty="0" smtClean="0"/>
            <a:t>Administrative Assistant</a:t>
          </a:r>
        </a:p>
      </dgm:t>
    </dgm:pt>
    <dgm:pt modelId="{4DB94239-B93D-46D2-AE71-F3C8AF40E4DD}" type="parTrans" cxnId="{96B4EC3F-24FA-4D69-BEED-145898A7C664}">
      <dgm:prSet/>
      <dgm:spPr/>
      <dgm:t>
        <a:bodyPr/>
        <a:lstStyle/>
        <a:p>
          <a:endParaRPr lang="en-US"/>
        </a:p>
      </dgm:t>
    </dgm:pt>
    <dgm:pt modelId="{8D3F70C9-7AF3-4BE3-B913-6BEC15DD3B47}" type="sibTrans" cxnId="{96B4EC3F-24FA-4D69-BEED-145898A7C664}">
      <dgm:prSet/>
      <dgm:spPr/>
      <dgm:t>
        <a:bodyPr/>
        <a:lstStyle/>
        <a:p>
          <a:endParaRPr lang="en-US"/>
        </a:p>
      </dgm:t>
    </dgm:pt>
    <dgm:pt modelId="{2F005E5A-6E69-3542-81D9-164DD3C72190}" type="asst">
      <dgm:prSet phldrT="[Text]" custT="1"/>
      <dgm:spPr/>
      <dgm:t>
        <a:bodyPr/>
        <a:lstStyle/>
        <a:p>
          <a:r>
            <a:rPr lang="en-US" sz="1200" b="1" u="none" dirty="0" smtClean="0"/>
            <a:t>Coop Agreements and Grants  </a:t>
          </a:r>
          <a:endParaRPr lang="en-US" sz="1200" b="1" u="none" dirty="0" smtClean="0"/>
        </a:p>
        <a:p>
          <a:r>
            <a:rPr lang="en-US" sz="1100" u="none" dirty="0" smtClean="0"/>
            <a:t>None </a:t>
          </a:r>
          <a:r>
            <a:rPr lang="en-US" sz="1100" u="none" dirty="0" smtClean="0"/>
            <a:t>Current as of July 2014</a:t>
          </a:r>
        </a:p>
      </dgm:t>
    </dgm:pt>
    <dgm:pt modelId="{404B230C-B847-034D-A12E-AFF4D3338FE2}" type="parTrans" cxnId="{97744FB1-9F9A-104A-8A9F-9A14CB001384}">
      <dgm:prSet/>
      <dgm:spPr/>
      <dgm:t>
        <a:bodyPr/>
        <a:lstStyle/>
        <a:p>
          <a:endParaRPr lang="en-US"/>
        </a:p>
      </dgm:t>
    </dgm:pt>
    <dgm:pt modelId="{8B632B25-CBF6-D040-A0BB-EED387A7ABED}" type="sibTrans" cxnId="{97744FB1-9F9A-104A-8A9F-9A14CB001384}">
      <dgm:prSet/>
      <dgm:spPr/>
      <dgm:t>
        <a:bodyPr/>
        <a:lstStyle/>
        <a:p>
          <a:endParaRPr lang="en-US"/>
        </a:p>
      </dgm:t>
    </dgm:pt>
    <dgm:pt modelId="{744E23C3-BD54-544C-ABC2-95062C73D566}" type="asst">
      <dgm:prSet phldrT="[Text]" custT="1"/>
      <dgm:spPr/>
      <dgm:t>
        <a:bodyPr/>
        <a:lstStyle/>
        <a:p>
          <a:r>
            <a:rPr lang="en-US" sz="1200" b="1" dirty="0" smtClean="0"/>
            <a:t>Regional Reps</a:t>
          </a:r>
        </a:p>
        <a:p>
          <a:r>
            <a:rPr lang="en-US" sz="1100" b="0" dirty="0" smtClean="0"/>
            <a:t>North Central, NE, Mid-Atlantic,  SE, South Central, Pacific West</a:t>
          </a:r>
          <a:r>
            <a:rPr lang="en-US" sz="1100" b="0" smtClean="0"/>
            <a:t>, Mountain West </a:t>
          </a:r>
          <a:endParaRPr lang="en-US" sz="1100" b="0" dirty="0" smtClean="0"/>
        </a:p>
      </dgm:t>
    </dgm:pt>
    <dgm:pt modelId="{0D0D6134-9213-3446-B1A8-43D26818BC7F}" type="parTrans" cxnId="{14938AAC-11A9-4945-8D2B-F8AE7CE0F881}">
      <dgm:prSet/>
      <dgm:spPr/>
      <dgm:t>
        <a:bodyPr/>
        <a:lstStyle/>
        <a:p>
          <a:endParaRPr lang="en-US"/>
        </a:p>
      </dgm:t>
    </dgm:pt>
    <dgm:pt modelId="{FA29ADA6-C895-254A-BF34-25A28A5FB7AC}" type="sibTrans" cxnId="{14938AAC-11A9-4945-8D2B-F8AE7CE0F881}">
      <dgm:prSet/>
      <dgm:spPr/>
      <dgm:t>
        <a:bodyPr/>
        <a:lstStyle/>
        <a:p>
          <a:endParaRPr lang="en-US"/>
        </a:p>
      </dgm:t>
    </dgm:pt>
    <dgm:pt modelId="{E6DA8775-B6EC-42D6-AE06-7DCE6386FB20}" type="pres">
      <dgm:prSet presAssocID="{1AECF1E6-76E6-4D84-AD2C-A9D5E37F193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A26E2A32-1F53-4693-9683-BC07D399C684}" type="pres">
      <dgm:prSet presAssocID="{9212E04B-A98B-4363-8578-0582353461FE}" presName="hierRoot1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4E03619E-4BDB-49DB-85E5-6DE3C3A0FB60}" type="pres">
      <dgm:prSet presAssocID="{9212E04B-A98B-4363-8578-0582353461FE}" presName="rootComposite1" presStyleCnt="0"/>
      <dgm:spPr/>
      <dgm:t>
        <a:bodyPr/>
        <a:lstStyle/>
        <a:p>
          <a:endParaRPr lang="en-US"/>
        </a:p>
      </dgm:t>
    </dgm:pt>
    <dgm:pt modelId="{B9C75440-5049-483B-AA70-A81E60153270}" type="pres">
      <dgm:prSet presAssocID="{9212E04B-A98B-4363-8578-0582353461FE}" presName="rootText1" presStyleLbl="node0" presStyleIdx="0" presStyleCnt="2" custScaleX="394816" custScaleY="91076" custLinFactNeighborX="0" custLinFactNeighborY="-2317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365BF98-CED3-4BF6-9AAB-16226BC1AF05}" type="pres">
      <dgm:prSet presAssocID="{9212E04B-A98B-4363-8578-0582353461FE}" presName="rootConnector1" presStyleLbl="node1" presStyleIdx="0" presStyleCnt="0"/>
      <dgm:spPr/>
      <dgm:t>
        <a:bodyPr/>
        <a:lstStyle/>
        <a:p>
          <a:endParaRPr lang="en-US"/>
        </a:p>
      </dgm:t>
    </dgm:pt>
    <dgm:pt modelId="{342ACFE9-5607-4866-9015-93F9AC79F22A}" type="pres">
      <dgm:prSet presAssocID="{9212E04B-A98B-4363-8578-0582353461FE}" presName="hierChild2" presStyleCnt="0"/>
      <dgm:spPr/>
      <dgm:t>
        <a:bodyPr/>
        <a:lstStyle/>
        <a:p>
          <a:endParaRPr lang="en-US"/>
        </a:p>
      </dgm:t>
    </dgm:pt>
    <dgm:pt modelId="{0D97DD54-9071-4406-ADC3-13703E84C2A6}" type="pres">
      <dgm:prSet presAssocID="{71E946BC-2C2A-4083-BF00-5CD765B14819}" presName="Name37" presStyleLbl="parChTrans1D2" presStyleIdx="0" presStyleCnt="5"/>
      <dgm:spPr/>
      <dgm:t>
        <a:bodyPr/>
        <a:lstStyle/>
        <a:p>
          <a:endParaRPr lang="en-US"/>
        </a:p>
      </dgm:t>
    </dgm:pt>
    <dgm:pt modelId="{5F1DFD04-6712-44D5-BEF5-1460A799F3F7}" type="pres">
      <dgm:prSet presAssocID="{F4357395-7975-4FE4-B512-E0D7792A34EC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05D3E7AE-6230-493C-864A-EE61BF490628}" type="pres">
      <dgm:prSet presAssocID="{F4357395-7975-4FE4-B512-E0D7792A34EC}" presName="rootComposite" presStyleCnt="0"/>
      <dgm:spPr/>
      <dgm:t>
        <a:bodyPr/>
        <a:lstStyle/>
        <a:p>
          <a:endParaRPr lang="en-US"/>
        </a:p>
      </dgm:t>
    </dgm:pt>
    <dgm:pt modelId="{54718908-E11F-4EA3-A51A-6911310E461E}" type="pres">
      <dgm:prSet presAssocID="{F4357395-7975-4FE4-B512-E0D7792A34EC}" presName="rootText" presStyleLbl="node2" presStyleIdx="0" presStyleCnt="2" custScaleY="13223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AFE97BD-AEE7-4962-9626-D47027176638}" type="pres">
      <dgm:prSet presAssocID="{F4357395-7975-4FE4-B512-E0D7792A34EC}" presName="rootConnector" presStyleLbl="node2" presStyleIdx="0" presStyleCnt="2"/>
      <dgm:spPr/>
      <dgm:t>
        <a:bodyPr/>
        <a:lstStyle/>
        <a:p>
          <a:endParaRPr lang="en-US"/>
        </a:p>
      </dgm:t>
    </dgm:pt>
    <dgm:pt modelId="{63B3CB6F-B3E2-4452-A72E-7AD2B8BF2E73}" type="pres">
      <dgm:prSet presAssocID="{F4357395-7975-4FE4-B512-E0D7792A34EC}" presName="hierChild4" presStyleCnt="0"/>
      <dgm:spPr/>
      <dgm:t>
        <a:bodyPr/>
        <a:lstStyle/>
        <a:p>
          <a:endParaRPr lang="en-US"/>
        </a:p>
      </dgm:t>
    </dgm:pt>
    <dgm:pt modelId="{9E8AEF55-C764-4643-9D64-BB744E5F1F0E}" type="pres">
      <dgm:prSet presAssocID="{F4357395-7975-4FE4-B512-E0D7792A34EC}" presName="hierChild5" presStyleCnt="0"/>
      <dgm:spPr/>
      <dgm:t>
        <a:bodyPr/>
        <a:lstStyle/>
        <a:p>
          <a:endParaRPr lang="en-US"/>
        </a:p>
      </dgm:t>
    </dgm:pt>
    <dgm:pt modelId="{FC085B7F-CF04-44A9-B160-8B62B15C95DA}" type="pres">
      <dgm:prSet presAssocID="{2610D4D6-08F2-4644-8A98-35147B686692}" presName="Name37" presStyleLbl="parChTrans1D2" presStyleIdx="1" presStyleCnt="5"/>
      <dgm:spPr/>
      <dgm:t>
        <a:bodyPr/>
        <a:lstStyle/>
        <a:p>
          <a:endParaRPr lang="en-US"/>
        </a:p>
      </dgm:t>
    </dgm:pt>
    <dgm:pt modelId="{6AD96317-3C5F-4BE3-A136-A5AE8A979AFB}" type="pres">
      <dgm:prSet presAssocID="{0027295A-0F45-4642-B48E-FBA09A34F5CC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511EA5B5-2B8E-4E8A-A8D7-FE04C408B4D5}" type="pres">
      <dgm:prSet presAssocID="{0027295A-0F45-4642-B48E-FBA09A34F5CC}" presName="rootComposite" presStyleCnt="0"/>
      <dgm:spPr/>
      <dgm:t>
        <a:bodyPr/>
        <a:lstStyle/>
        <a:p>
          <a:endParaRPr lang="en-US"/>
        </a:p>
      </dgm:t>
    </dgm:pt>
    <dgm:pt modelId="{FBFC8737-90B0-4237-AC0F-07C419E1B427}" type="pres">
      <dgm:prSet presAssocID="{0027295A-0F45-4642-B48E-FBA09A34F5CC}" presName="rootText" presStyleLbl="node2" presStyleIdx="1" presStyleCnt="2" custScaleX="124434" custScaleY="15448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B8ABCD2-3024-4DC1-AE3A-ACE8D3ED0730}" type="pres">
      <dgm:prSet presAssocID="{0027295A-0F45-4642-B48E-FBA09A34F5CC}" presName="rootConnector" presStyleLbl="node2" presStyleIdx="1" presStyleCnt="2"/>
      <dgm:spPr/>
      <dgm:t>
        <a:bodyPr/>
        <a:lstStyle/>
        <a:p>
          <a:endParaRPr lang="en-US"/>
        </a:p>
      </dgm:t>
    </dgm:pt>
    <dgm:pt modelId="{1591CD0F-6177-43E4-8BCC-5AECD355248A}" type="pres">
      <dgm:prSet presAssocID="{0027295A-0F45-4642-B48E-FBA09A34F5CC}" presName="hierChild4" presStyleCnt="0"/>
      <dgm:spPr/>
      <dgm:t>
        <a:bodyPr/>
        <a:lstStyle/>
        <a:p>
          <a:endParaRPr lang="en-US"/>
        </a:p>
      </dgm:t>
    </dgm:pt>
    <dgm:pt modelId="{4B896A98-2D01-4711-BCFA-10995D0ABA30}" type="pres">
      <dgm:prSet presAssocID="{0027295A-0F45-4642-B48E-FBA09A34F5CC}" presName="hierChild5" presStyleCnt="0"/>
      <dgm:spPr/>
      <dgm:t>
        <a:bodyPr/>
        <a:lstStyle/>
        <a:p>
          <a:endParaRPr lang="en-US"/>
        </a:p>
      </dgm:t>
    </dgm:pt>
    <dgm:pt modelId="{06755F58-93B9-453C-A64C-B6850366F43F}" type="pres">
      <dgm:prSet presAssocID="{9212E04B-A98B-4363-8578-0582353461FE}" presName="hierChild3" presStyleCnt="0"/>
      <dgm:spPr/>
      <dgm:t>
        <a:bodyPr/>
        <a:lstStyle/>
        <a:p>
          <a:endParaRPr lang="en-US"/>
        </a:p>
      </dgm:t>
    </dgm:pt>
    <dgm:pt modelId="{D5448C87-5269-4CDF-A1E1-4EE982EB119A}" type="pres">
      <dgm:prSet presAssocID="{2CFAA3C2-4984-4829-9E49-11EFB4A68C4C}" presName="Name111" presStyleLbl="parChTrans1D2" presStyleIdx="2" presStyleCnt="5"/>
      <dgm:spPr/>
      <dgm:t>
        <a:bodyPr/>
        <a:lstStyle/>
        <a:p>
          <a:endParaRPr lang="en-US"/>
        </a:p>
      </dgm:t>
    </dgm:pt>
    <dgm:pt modelId="{6B117415-CA19-4533-BAA9-260E6A6C181A}" type="pres">
      <dgm:prSet presAssocID="{D68B916C-9E19-4F73-8648-F4F5CFEF6C4C}" presName="hierRoot3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5B1B54FF-0BD4-4016-9A80-F4BF470D18EB}" type="pres">
      <dgm:prSet presAssocID="{D68B916C-9E19-4F73-8648-F4F5CFEF6C4C}" presName="rootComposite3" presStyleCnt="0"/>
      <dgm:spPr/>
      <dgm:t>
        <a:bodyPr/>
        <a:lstStyle/>
        <a:p>
          <a:endParaRPr lang="en-US"/>
        </a:p>
      </dgm:t>
    </dgm:pt>
    <dgm:pt modelId="{C6E644E9-7D7A-4EE0-BD56-25C03470772C}" type="pres">
      <dgm:prSet presAssocID="{D68B916C-9E19-4F73-8648-F4F5CFEF6C4C}" presName="rootText3" presStyleLbl="asst1" presStyleIdx="0" presStyleCnt="3" custScaleX="85620" custScaleY="58031" custLinFactNeighborX="2374" custLinFactNeighborY="-76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6F1399E-2513-4DF7-86E5-4DA03BBA85B8}" type="pres">
      <dgm:prSet presAssocID="{D68B916C-9E19-4F73-8648-F4F5CFEF6C4C}" presName="rootConnector3" presStyleLbl="asst1" presStyleIdx="0" presStyleCnt="3"/>
      <dgm:spPr/>
      <dgm:t>
        <a:bodyPr/>
        <a:lstStyle/>
        <a:p>
          <a:endParaRPr lang="en-US"/>
        </a:p>
      </dgm:t>
    </dgm:pt>
    <dgm:pt modelId="{4D8AE179-7C0A-4DA3-8CCE-38370F262519}" type="pres">
      <dgm:prSet presAssocID="{D68B916C-9E19-4F73-8648-F4F5CFEF6C4C}" presName="hierChild6" presStyleCnt="0"/>
      <dgm:spPr/>
      <dgm:t>
        <a:bodyPr/>
        <a:lstStyle/>
        <a:p>
          <a:endParaRPr lang="en-US"/>
        </a:p>
      </dgm:t>
    </dgm:pt>
    <dgm:pt modelId="{F7F89512-414C-4E8A-9D3A-A8B0DF82B3DA}" type="pres">
      <dgm:prSet presAssocID="{4DB94239-B93D-46D2-AE71-F3C8AF40E4DD}" presName="Name37" presStyleLbl="parChTrans1D3" presStyleIdx="0" presStyleCnt="1"/>
      <dgm:spPr/>
      <dgm:t>
        <a:bodyPr/>
        <a:lstStyle/>
        <a:p>
          <a:endParaRPr lang="en-US"/>
        </a:p>
      </dgm:t>
    </dgm:pt>
    <dgm:pt modelId="{5EA365EA-5A44-4CD4-8311-3C6443B50E8E}" type="pres">
      <dgm:prSet presAssocID="{F0387ECB-5CA9-4930-8434-A87713B10E62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EC472772-B502-4381-B42A-52660043769A}" type="pres">
      <dgm:prSet presAssocID="{F0387ECB-5CA9-4930-8434-A87713B10E62}" presName="rootComposite" presStyleCnt="0"/>
      <dgm:spPr/>
      <dgm:t>
        <a:bodyPr/>
        <a:lstStyle/>
        <a:p>
          <a:endParaRPr lang="en-US"/>
        </a:p>
      </dgm:t>
    </dgm:pt>
    <dgm:pt modelId="{8E221DB9-971B-40A3-B59D-35070C96AF99}" type="pres">
      <dgm:prSet presAssocID="{F0387ECB-5CA9-4930-8434-A87713B10E62}" presName="rootText" presStyleLbl="node3" presStyleIdx="0" presStyleCnt="1" custScaleX="117310" custScaleY="6082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690F7B8-F1B4-4CCF-B39B-5093A49714E1}" type="pres">
      <dgm:prSet presAssocID="{F0387ECB-5CA9-4930-8434-A87713B10E62}" presName="rootConnector" presStyleLbl="node3" presStyleIdx="0" presStyleCnt="1"/>
      <dgm:spPr/>
      <dgm:t>
        <a:bodyPr/>
        <a:lstStyle/>
        <a:p>
          <a:endParaRPr lang="en-US"/>
        </a:p>
      </dgm:t>
    </dgm:pt>
    <dgm:pt modelId="{A2E8EC85-628B-4A15-9E51-C890BF649143}" type="pres">
      <dgm:prSet presAssocID="{F0387ECB-5CA9-4930-8434-A87713B10E62}" presName="hierChild4" presStyleCnt="0"/>
      <dgm:spPr/>
      <dgm:t>
        <a:bodyPr/>
        <a:lstStyle/>
        <a:p>
          <a:endParaRPr lang="en-US"/>
        </a:p>
      </dgm:t>
    </dgm:pt>
    <dgm:pt modelId="{C96490D1-8BE1-4B9C-8D5E-8E9B817A9304}" type="pres">
      <dgm:prSet presAssocID="{F0387ECB-5CA9-4930-8434-A87713B10E62}" presName="hierChild5" presStyleCnt="0"/>
      <dgm:spPr/>
      <dgm:t>
        <a:bodyPr/>
        <a:lstStyle/>
        <a:p>
          <a:endParaRPr lang="en-US"/>
        </a:p>
      </dgm:t>
    </dgm:pt>
    <dgm:pt modelId="{8E3DCD77-C929-40B0-9D14-7DA00314515F}" type="pres">
      <dgm:prSet presAssocID="{D68B916C-9E19-4F73-8648-F4F5CFEF6C4C}" presName="hierChild7" presStyleCnt="0"/>
      <dgm:spPr/>
      <dgm:t>
        <a:bodyPr/>
        <a:lstStyle/>
        <a:p>
          <a:endParaRPr lang="en-US"/>
        </a:p>
      </dgm:t>
    </dgm:pt>
    <dgm:pt modelId="{85610A1C-4709-4D50-ABDA-EBB745712A8C}" type="pres">
      <dgm:prSet presAssocID="{CEACD1D4-5BFA-43B3-8864-8DA7684C8B41}" presName="Name111" presStyleLbl="parChTrans1D2" presStyleIdx="3" presStyleCnt="5"/>
      <dgm:spPr/>
      <dgm:t>
        <a:bodyPr/>
        <a:lstStyle/>
        <a:p>
          <a:endParaRPr lang="en-US"/>
        </a:p>
      </dgm:t>
    </dgm:pt>
    <dgm:pt modelId="{7C604D34-F96B-4ABB-B975-CE8112DCC98C}" type="pres">
      <dgm:prSet presAssocID="{327D0A6E-F9C6-4E9A-890C-B813C6942921}" presName="hierRoot3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16247B03-A9A8-40E6-A6D6-F92DC331A8FE}" type="pres">
      <dgm:prSet presAssocID="{327D0A6E-F9C6-4E9A-890C-B813C6942921}" presName="rootComposite3" presStyleCnt="0"/>
      <dgm:spPr/>
      <dgm:t>
        <a:bodyPr/>
        <a:lstStyle/>
        <a:p>
          <a:endParaRPr lang="en-US"/>
        </a:p>
      </dgm:t>
    </dgm:pt>
    <dgm:pt modelId="{3E0EC16D-9200-46B0-B3B5-75765882AB07}" type="pres">
      <dgm:prSet presAssocID="{327D0A6E-F9C6-4E9A-890C-B813C6942921}" presName="rootText3" presStyleLbl="asst1" presStyleIdx="1" presStyleCnt="3" custScaleY="114215" custLinFactNeighborX="-2037" custLinFactNeighborY="5274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4E73897-CEE4-43F6-AF0C-BB5B208500B1}" type="pres">
      <dgm:prSet presAssocID="{327D0A6E-F9C6-4E9A-890C-B813C6942921}" presName="rootConnector3" presStyleLbl="asst1" presStyleIdx="1" presStyleCnt="3"/>
      <dgm:spPr/>
      <dgm:t>
        <a:bodyPr/>
        <a:lstStyle/>
        <a:p>
          <a:endParaRPr lang="en-US"/>
        </a:p>
      </dgm:t>
    </dgm:pt>
    <dgm:pt modelId="{211EC9A3-10FC-4860-AAC0-F99B1F2604A2}" type="pres">
      <dgm:prSet presAssocID="{327D0A6E-F9C6-4E9A-890C-B813C6942921}" presName="hierChild6" presStyleCnt="0"/>
      <dgm:spPr/>
      <dgm:t>
        <a:bodyPr/>
        <a:lstStyle/>
        <a:p>
          <a:endParaRPr lang="en-US"/>
        </a:p>
      </dgm:t>
    </dgm:pt>
    <dgm:pt modelId="{498B1456-6217-44E7-9801-0275EFB32AA1}" type="pres">
      <dgm:prSet presAssocID="{327D0A6E-F9C6-4E9A-890C-B813C6942921}" presName="hierChild7" presStyleCnt="0"/>
      <dgm:spPr/>
      <dgm:t>
        <a:bodyPr/>
        <a:lstStyle/>
        <a:p>
          <a:endParaRPr lang="en-US"/>
        </a:p>
      </dgm:t>
    </dgm:pt>
    <dgm:pt modelId="{AD7D5B54-5B01-214D-A18E-B7AA79768E10}" type="pres">
      <dgm:prSet presAssocID="{404B230C-B847-034D-A12E-AFF4D3338FE2}" presName="Name111" presStyleLbl="parChTrans1D2" presStyleIdx="4" presStyleCnt="5"/>
      <dgm:spPr/>
      <dgm:t>
        <a:bodyPr/>
        <a:lstStyle/>
        <a:p>
          <a:endParaRPr lang="en-US"/>
        </a:p>
      </dgm:t>
    </dgm:pt>
    <dgm:pt modelId="{6AED6064-F559-894A-A542-8F2B63FDFA2C}" type="pres">
      <dgm:prSet presAssocID="{2F005E5A-6E69-3542-81D9-164DD3C72190}" presName="hierRoot3" presStyleCnt="0">
        <dgm:presLayoutVars>
          <dgm:hierBranch val="init"/>
        </dgm:presLayoutVars>
      </dgm:prSet>
      <dgm:spPr/>
    </dgm:pt>
    <dgm:pt modelId="{23A1170B-7E6D-C749-907C-2F22C4AB1163}" type="pres">
      <dgm:prSet presAssocID="{2F005E5A-6E69-3542-81D9-164DD3C72190}" presName="rootComposite3" presStyleCnt="0"/>
      <dgm:spPr/>
    </dgm:pt>
    <dgm:pt modelId="{D9D8E2CB-ECFF-5046-8B2F-1B9B0A8A13D8}" type="pres">
      <dgm:prSet presAssocID="{2F005E5A-6E69-3542-81D9-164DD3C72190}" presName="rootText3" presStyleLbl="asst1" presStyleIdx="2" presStyleCnt="3" custScaleX="131381" custLinFactX="86847" custLinFactNeighborX="100000" custLinFactNeighborY="63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55899A0-0AF5-9349-AA04-F0CF7DF69CD0}" type="pres">
      <dgm:prSet presAssocID="{2F005E5A-6E69-3542-81D9-164DD3C72190}" presName="rootConnector3" presStyleLbl="asst1" presStyleIdx="2" presStyleCnt="3"/>
      <dgm:spPr/>
      <dgm:t>
        <a:bodyPr/>
        <a:lstStyle/>
        <a:p>
          <a:endParaRPr lang="en-US"/>
        </a:p>
      </dgm:t>
    </dgm:pt>
    <dgm:pt modelId="{E21650D6-AF0D-C24E-9B87-757C53C70BFF}" type="pres">
      <dgm:prSet presAssocID="{2F005E5A-6E69-3542-81D9-164DD3C72190}" presName="hierChild6" presStyleCnt="0"/>
      <dgm:spPr/>
    </dgm:pt>
    <dgm:pt modelId="{CA51BDCA-05E2-264B-A34C-97A21BF287A6}" type="pres">
      <dgm:prSet presAssocID="{2F005E5A-6E69-3542-81D9-164DD3C72190}" presName="hierChild7" presStyleCnt="0"/>
      <dgm:spPr/>
    </dgm:pt>
    <dgm:pt modelId="{64DFB306-C5E9-F645-ABE8-DAB489D17B06}" type="pres">
      <dgm:prSet presAssocID="{744E23C3-BD54-544C-ABC2-95062C73D566}" presName="hierRoot1" presStyleCnt="0">
        <dgm:presLayoutVars>
          <dgm:hierBranch val="init"/>
        </dgm:presLayoutVars>
      </dgm:prSet>
      <dgm:spPr/>
    </dgm:pt>
    <dgm:pt modelId="{B75D1BD2-9FAF-F545-8E54-6D98E17AD16B}" type="pres">
      <dgm:prSet presAssocID="{744E23C3-BD54-544C-ABC2-95062C73D566}" presName="rootComposite1" presStyleCnt="0"/>
      <dgm:spPr/>
    </dgm:pt>
    <dgm:pt modelId="{A33C3B7A-F2EE-A342-8A03-21C8A6583692}" type="pres">
      <dgm:prSet presAssocID="{744E23C3-BD54-544C-ABC2-95062C73D566}" presName="rootText1" presStyleLbl="node0" presStyleIdx="1" presStyleCnt="2" custScaleY="114215" custLinFactX="-120362" custLinFactY="141969" custLinFactNeighborX="-200000" custLinFactNeighborY="2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E14DADE-E4CE-7D4D-844E-C54002EA7A05}" type="pres">
      <dgm:prSet presAssocID="{744E23C3-BD54-544C-ABC2-95062C73D566}" presName="rootConnector1" presStyleLbl="asst0" presStyleIdx="0" presStyleCnt="0"/>
      <dgm:spPr/>
      <dgm:t>
        <a:bodyPr/>
        <a:lstStyle/>
        <a:p>
          <a:endParaRPr lang="en-US"/>
        </a:p>
      </dgm:t>
    </dgm:pt>
    <dgm:pt modelId="{5BB5F73A-A1D7-6F44-BA48-F22D075F8CAC}" type="pres">
      <dgm:prSet presAssocID="{744E23C3-BD54-544C-ABC2-95062C73D566}" presName="hierChild2" presStyleCnt="0"/>
      <dgm:spPr/>
    </dgm:pt>
    <dgm:pt modelId="{77EF9234-A92E-DA43-8695-2141F4C6192F}" type="pres">
      <dgm:prSet presAssocID="{744E23C3-BD54-544C-ABC2-95062C73D566}" presName="hierChild3" presStyleCnt="0"/>
      <dgm:spPr/>
    </dgm:pt>
  </dgm:ptLst>
  <dgm:cxnLst>
    <dgm:cxn modelId="{A3E57B2D-43E5-422E-8E94-096BA052A570}" srcId="{9212E04B-A98B-4363-8578-0582353461FE}" destId="{327D0A6E-F9C6-4E9A-890C-B813C6942921}" srcOrd="1" destOrd="0" parTransId="{CEACD1D4-5BFA-43B3-8864-8DA7684C8B41}" sibTransId="{97651CB1-9ACC-4B04-B830-0229B9D22DB6}"/>
    <dgm:cxn modelId="{CFC37582-899B-B14B-8137-2AA8E5444255}" type="presOf" srcId="{F4357395-7975-4FE4-B512-E0D7792A34EC}" destId="{4AFE97BD-AEE7-4962-9626-D47027176638}" srcOrd="1" destOrd="0" presId="urn:microsoft.com/office/officeart/2005/8/layout/orgChart1"/>
    <dgm:cxn modelId="{B902C97C-7935-48C5-8DF0-E689807A9F9B}" type="presOf" srcId="{1AECF1E6-76E6-4D84-AD2C-A9D5E37F193F}" destId="{E6DA8775-B6EC-42D6-AE06-7DCE6386FB20}" srcOrd="0" destOrd="0" presId="urn:microsoft.com/office/officeart/2005/8/layout/orgChart1"/>
    <dgm:cxn modelId="{42A30050-809E-0741-81D3-4BA783E6901E}" type="presOf" srcId="{D68B916C-9E19-4F73-8648-F4F5CFEF6C4C}" destId="{C6E644E9-7D7A-4EE0-BD56-25C03470772C}" srcOrd="0" destOrd="0" presId="urn:microsoft.com/office/officeart/2005/8/layout/orgChart1"/>
    <dgm:cxn modelId="{97744FB1-9F9A-104A-8A9F-9A14CB001384}" srcId="{9212E04B-A98B-4363-8578-0582353461FE}" destId="{2F005E5A-6E69-3542-81D9-164DD3C72190}" srcOrd="2" destOrd="0" parTransId="{404B230C-B847-034D-A12E-AFF4D3338FE2}" sibTransId="{8B632B25-CBF6-D040-A0BB-EED387A7ABED}"/>
    <dgm:cxn modelId="{676C814A-EBB2-564E-ACBB-B691364D4507}" type="presOf" srcId="{4DB94239-B93D-46D2-AE71-F3C8AF40E4DD}" destId="{F7F89512-414C-4E8A-9D3A-A8B0DF82B3DA}" srcOrd="0" destOrd="0" presId="urn:microsoft.com/office/officeart/2005/8/layout/orgChart1"/>
    <dgm:cxn modelId="{FEE98EBC-C2B7-C246-A541-A44E85C1FED0}" type="presOf" srcId="{F4357395-7975-4FE4-B512-E0D7792A34EC}" destId="{54718908-E11F-4EA3-A51A-6911310E461E}" srcOrd="0" destOrd="0" presId="urn:microsoft.com/office/officeart/2005/8/layout/orgChart1"/>
    <dgm:cxn modelId="{184607A7-F0AE-0E46-9268-0BB476953DBC}" type="presOf" srcId="{2F005E5A-6E69-3542-81D9-164DD3C72190}" destId="{D9D8E2CB-ECFF-5046-8B2F-1B9B0A8A13D8}" srcOrd="0" destOrd="0" presId="urn:microsoft.com/office/officeart/2005/8/layout/orgChart1"/>
    <dgm:cxn modelId="{CACB1371-5B83-4155-A368-811C77BB44F8}" srcId="{9212E04B-A98B-4363-8578-0582353461FE}" destId="{0027295A-0F45-4642-B48E-FBA09A34F5CC}" srcOrd="4" destOrd="0" parTransId="{2610D4D6-08F2-4644-8A98-35147B686692}" sibTransId="{9D042AC6-A785-41A7-A70E-E23840C0CCAD}"/>
    <dgm:cxn modelId="{B200BE9E-FBBA-DF43-887C-6371FFE94E96}" type="presOf" srcId="{2F005E5A-6E69-3542-81D9-164DD3C72190}" destId="{E55899A0-0AF5-9349-AA04-F0CF7DF69CD0}" srcOrd="1" destOrd="0" presId="urn:microsoft.com/office/officeart/2005/8/layout/orgChart1"/>
    <dgm:cxn modelId="{E8E0C263-964E-A844-A8A6-8416D02F1512}" type="presOf" srcId="{744E23C3-BD54-544C-ABC2-95062C73D566}" destId="{4E14DADE-E4CE-7D4D-844E-C54002EA7A05}" srcOrd="1" destOrd="0" presId="urn:microsoft.com/office/officeart/2005/8/layout/orgChart1"/>
    <dgm:cxn modelId="{7439DB6A-63B4-CB45-9F74-D3E05998EB72}" type="presOf" srcId="{9212E04B-A98B-4363-8578-0582353461FE}" destId="{D365BF98-CED3-4BF6-9AAB-16226BC1AF05}" srcOrd="1" destOrd="0" presId="urn:microsoft.com/office/officeart/2005/8/layout/orgChart1"/>
    <dgm:cxn modelId="{9E95C61C-6705-C743-8D63-7F57BEAF150D}" type="presOf" srcId="{0027295A-0F45-4642-B48E-FBA09A34F5CC}" destId="{3B8ABCD2-3024-4DC1-AE3A-ACE8D3ED0730}" srcOrd="1" destOrd="0" presId="urn:microsoft.com/office/officeart/2005/8/layout/orgChart1"/>
    <dgm:cxn modelId="{96B4EC3F-24FA-4D69-BEED-145898A7C664}" srcId="{D68B916C-9E19-4F73-8648-F4F5CFEF6C4C}" destId="{F0387ECB-5CA9-4930-8434-A87713B10E62}" srcOrd="0" destOrd="0" parTransId="{4DB94239-B93D-46D2-AE71-F3C8AF40E4DD}" sibTransId="{8D3F70C9-7AF3-4BE3-B913-6BEC15DD3B47}"/>
    <dgm:cxn modelId="{807396D5-47CE-4CDF-82FB-60327DDB266D}" srcId="{9212E04B-A98B-4363-8578-0582353461FE}" destId="{D68B916C-9E19-4F73-8648-F4F5CFEF6C4C}" srcOrd="0" destOrd="0" parTransId="{2CFAA3C2-4984-4829-9E49-11EFB4A68C4C}" sibTransId="{B899A643-9FF0-400E-BB80-C49BE2A4A8AC}"/>
    <dgm:cxn modelId="{00DE9217-9E93-1B45-8DD1-0713801BE83A}" type="presOf" srcId="{9212E04B-A98B-4363-8578-0582353461FE}" destId="{B9C75440-5049-483B-AA70-A81E60153270}" srcOrd="0" destOrd="0" presId="urn:microsoft.com/office/officeart/2005/8/layout/orgChart1"/>
    <dgm:cxn modelId="{14938AAC-11A9-4945-8D2B-F8AE7CE0F881}" srcId="{1AECF1E6-76E6-4D84-AD2C-A9D5E37F193F}" destId="{744E23C3-BD54-544C-ABC2-95062C73D566}" srcOrd="1" destOrd="0" parTransId="{0D0D6134-9213-3446-B1A8-43D26818BC7F}" sibTransId="{FA29ADA6-C895-254A-BF34-25A28A5FB7AC}"/>
    <dgm:cxn modelId="{4EA26F0B-8BD8-0F44-8D63-101FEEF8F039}" type="presOf" srcId="{327D0A6E-F9C6-4E9A-890C-B813C6942921}" destId="{54E73897-CEE4-43F6-AF0C-BB5B208500B1}" srcOrd="1" destOrd="0" presId="urn:microsoft.com/office/officeart/2005/8/layout/orgChart1"/>
    <dgm:cxn modelId="{A7C01FF9-7C35-4263-8110-348559218351}" srcId="{9212E04B-A98B-4363-8578-0582353461FE}" destId="{F4357395-7975-4FE4-B512-E0D7792A34EC}" srcOrd="3" destOrd="0" parTransId="{71E946BC-2C2A-4083-BF00-5CD765B14819}" sibTransId="{22A5FE58-ECFC-461C-8334-293A710E4C09}"/>
    <dgm:cxn modelId="{811A7636-B488-5347-92BF-088D12ABA2B8}" type="presOf" srcId="{CEACD1D4-5BFA-43B3-8864-8DA7684C8B41}" destId="{85610A1C-4709-4D50-ABDA-EBB745712A8C}" srcOrd="0" destOrd="0" presId="urn:microsoft.com/office/officeart/2005/8/layout/orgChart1"/>
    <dgm:cxn modelId="{26FD104A-2250-C549-9B55-E4109C1B8CC1}" type="presOf" srcId="{71E946BC-2C2A-4083-BF00-5CD765B14819}" destId="{0D97DD54-9071-4406-ADC3-13703E84C2A6}" srcOrd="0" destOrd="0" presId="urn:microsoft.com/office/officeart/2005/8/layout/orgChart1"/>
    <dgm:cxn modelId="{F73BB87F-71AC-024C-A373-F253473B44EC}" type="presOf" srcId="{2610D4D6-08F2-4644-8A98-35147B686692}" destId="{FC085B7F-CF04-44A9-B160-8B62B15C95DA}" srcOrd="0" destOrd="0" presId="urn:microsoft.com/office/officeart/2005/8/layout/orgChart1"/>
    <dgm:cxn modelId="{B43711F9-CB69-3B4C-B720-53E64F2C4D2A}" type="presOf" srcId="{0027295A-0F45-4642-B48E-FBA09A34F5CC}" destId="{FBFC8737-90B0-4237-AC0F-07C419E1B427}" srcOrd="0" destOrd="0" presId="urn:microsoft.com/office/officeart/2005/8/layout/orgChart1"/>
    <dgm:cxn modelId="{10874B12-FA9F-8C4C-8172-D8A897A104AA}" type="presOf" srcId="{D68B916C-9E19-4F73-8648-F4F5CFEF6C4C}" destId="{D6F1399E-2513-4DF7-86E5-4DA03BBA85B8}" srcOrd="1" destOrd="0" presId="urn:microsoft.com/office/officeart/2005/8/layout/orgChart1"/>
    <dgm:cxn modelId="{2114ECC8-13B0-AA41-8DC1-5AFADE673D9D}" type="presOf" srcId="{327D0A6E-F9C6-4E9A-890C-B813C6942921}" destId="{3E0EC16D-9200-46B0-B3B5-75765882AB07}" srcOrd="0" destOrd="0" presId="urn:microsoft.com/office/officeart/2005/8/layout/orgChart1"/>
    <dgm:cxn modelId="{8E23C21B-132D-1140-8BE0-15FB64FA50C4}" type="presOf" srcId="{F0387ECB-5CA9-4930-8434-A87713B10E62}" destId="{8E221DB9-971B-40A3-B59D-35070C96AF99}" srcOrd="0" destOrd="0" presId="urn:microsoft.com/office/officeart/2005/8/layout/orgChart1"/>
    <dgm:cxn modelId="{265B3A85-0736-4543-8B8C-F7F3721C5A06}" type="presOf" srcId="{F0387ECB-5CA9-4930-8434-A87713B10E62}" destId="{C690F7B8-F1B4-4CCF-B39B-5093A49714E1}" srcOrd="1" destOrd="0" presId="urn:microsoft.com/office/officeart/2005/8/layout/orgChart1"/>
    <dgm:cxn modelId="{D4906A76-0F90-3D4C-BE18-4E2F60C79289}" type="presOf" srcId="{2CFAA3C2-4984-4829-9E49-11EFB4A68C4C}" destId="{D5448C87-5269-4CDF-A1E1-4EE982EB119A}" srcOrd="0" destOrd="0" presId="urn:microsoft.com/office/officeart/2005/8/layout/orgChart1"/>
    <dgm:cxn modelId="{A6F24DC0-E4AA-B641-8549-7ED05118B7F2}" type="presOf" srcId="{744E23C3-BD54-544C-ABC2-95062C73D566}" destId="{A33C3B7A-F2EE-A342-8A03-21C8A6583692}" srcOrd="0" destOrd="0" presId="urn:microsoft.com/office/officeart/2005/8/layout/orgChart1"/>
    <dgm:cxn modelId="{C0E50CD2-0D93-4FD9-90FE-468620652E19}" srcId="{1AECF1E6-76E6-4D84-AD2C-A9D5E37F193F}" destId="{9212E04B-A98B-4363-8578-0582353461FE}" srcOrd="0" destOrd="0" parTransId="{403C2BB3-E63B-42EE-AB4A-47FC794486A7}" sibTransId="{5CEBA665-6753-478C-8054-1F38E5CA68C6}"/>
    <dgm:cxn modelId="{93B14A9B-BD9C-774F-B603-5A5365B4EAEE}" type="presOf" srcId="{404B230C-B847-034D-A12E-AFF4D3338FE2}" destId="{AD7D5B54-5B01-214D-A18E-B7AA79768E10}" srcOrd="0" destOrd="0" presId="urn:microsoft.com/office/officeart/2005/8/layout/orgChart1"/>
    <dgm:cxn modelId="{EE791208-BF35-024D-BC15-4582B63002B4}" type="presParOf" srcId="{E6DA8775-B6EC-42D6-AE06-7DCE6386FB20}" destId="{A26E2A32-1F53-4693-9683-BC07D399C684}" srcOrd="0" destOrd="0" presId="urn:microsoft.com/office/officeart/2005/8/layout/orgChart1"/>
    <dgm:cxn modelId="{C70093D1-3CC9-B148-913A-172294013E54}" type="presParOf" srcId="{A26E2A32-1F53-4693-9683-BC07D399C684}" destId="{4E03619E-4BDB-49DB-85E5-6DE3C3A0FB60}" srcOrd="0" destOrd="0" presId="urn:microsoft.com/office/officeart/2005/8/layout/orgChart1"/>
    <dgm:cxn modelId="{00277B73-9203-C04B-9D4A-C4B5CC124DF9}" type="presParOf" srcId="{4E03619E-4BDB-49DB-85E5-6DE3C3A0FB60}" destId="{B9C75440-5049-483B-AA70-A81E60153270}" srcOrd="0" destOrd="0" presId="urn:microsoft.com/office/officeart/2005/8/layout/orgChart1"/>
    <dgm:cxn modelId="{CDF1283B-482B-F94C-B015-60C56F0C2744}" type="presParOf" srcId="{4E03619E-4BDB-49DB-85E5-6DE3C3A0FB60}" destId="{D365BF98-CED3-4BF6-9AAB-16226BC1AF05}" srcOrd="1" destOrd="0" presId="urn:microsoft.com/office/officeart/2005/8/layout/orgChart1"/>
    <dgm:cxn modelId="{A4C95DA7-1724-BC41-8D5F-95F37AF6921F}" type="presParOf" srcId="{A26E2A32-1F53-4693-9683-BC07D399C684}" destId="{342ACFE9-5607-4866-9015-93F9AC79F22A}" srcOrd="1" destOrd="0" presId="urn:microsoft.com/office/officeart/2005/8/layout/orgChart1"/>
    <dgm:cxn modelId="{96E82C91-9DC8-6D4E-8649-0715D31DDC6B}" type="presParOf" srcId="{342ACFE9-5607-4866-9015-93F9AC79F22A}" destId="{0D97DD54-9071-4406-ADC3-13703E84C2A6}" srcOrd="0" destOrd="0" presId="urn:microsoft.com/office/officeart/2005/8/layout/orgChart1"/>
    <dgm:cxn modelId="{579DCB86-7317-5944-84B5-DE0DA3694A76}" type="presParOf" srcId="{342ACFE9-5607-4866-9015-93F9AC79F22A}" destId="{5F1DFD04-6712-44D5-BEF5-1460A799F3F7}" srcOrd="1" destOrd="0" presId="urn:microsoft.com/office/officeart/2005/8/layout/orgChart1"/>
    <dgm:cxn modelId="{22E33ACD-300E-CE46-91AD-1A4F43F9BACC}" type="presParOf" srcId="{5F1DFD04-6712-44D5-BEF5-1460A799F3F7}" destId="{05D3E7AE-6230-493C-864A-EE61BF490628}" srcOrd="0" destOrd="0" presId="urn:microsoft.com/office/officeart/2005/8/layout/orgChart1"/>
    <dgm:cxn modelId="{9A80F6FB-3D04-4A48-A856-64772099A119}" type="presParOf" srcId="{05D3E7AE-6230-493C-864A-EE61BF490628}" destId="{54718908-E11F-4EA3-A51A-6911310E461E}" srcOrd="0" destOrd="0" presId="urn:microsoft.com/office/officeart/2005/8/layout/orgChart1"/>
    <dgm:cxn modelId="{2CAA0777-4620-B445-B160-364F91119857}" type="presParOf" srcId="{05D3E7AE-6230-493C-864A-EE61BF490628}" destId="{4AFE97BD-AEE7-4962-9626-D47027176638}" srcOrd="1" destOrd="0" presId="urn:microsoft.com/office/officeart/2005/8/layout/orgChart1"/>
    <dgm:cxn modelId="{89165CAF-0636-5348-81C5-31A18A5426DF}" type="presParOf" srcId="{5F1DFD04-6712-44D5-BEF5-1460A799F3F7}" destId="{63B3CB6F-B3E2-4452-A72E-7AD2B8BF2E73}" srcOrd="1" destOrd="0" presId="urn:microsoft.com/office/officeart/2005/8/layout/orgChart1"/>
    <dgm:cxn modelId="{EA598973-C169-3748-8648-8F97FF7130F7}" type="presParOf" srcId="{5F1DFD04-6712-44D5-BEF5-1460A799F3F7}" destId="{9E8AEF55-C764-4643-9D64-BB744E5F1F0E}" srcOrd="2" destOrd="0" presId="urn:microsoft.com/office/officeart/2005/8/layout/orgChart1"/>
    <dgm:cxn modelId="{B0400020-75D6-B043-A41A-78AF25B85AF3}" type="presParOf" srcId="{342ACFE9-5607-4866-9015-93F9AC79F22A}" destId="{FC085B7F-CF04-44A9-B160-8B62B15C95DA}" srcOrd="2" destOrd="0" presId="urn:microsoft.com/office/officeart/2005/8/layout/orgChart1"/>
    <dgm:cxn modelId="{A9C86E0A-28A4-B24D-861F-2A172F66A536}" type="presParOf" srcId="{342ACFE9-5607-4866-9015-93F9AC79F22A}" destId="{6AD96317-3C5F-4BE3-A136-A5AE8A979AFB}" srcOrd="3" destOrd="0" presId="urn:microsoft.com/office/officeart/2005/8/layout/orgChart1"/>
    <dgm:cxn modelId="{E39F97ED-90DE-CB46-845D-71B1FE21A21F}" type="presParOf" srcId="{6AD96317-3C5F-4BE3-A136-A5AE8A979AFB}" destId="{511EA5B5-2B8E-4E8A-A8D7-FE04C408B4D5}" srcOrd="0" destOrd="0" presId="urn:microsoft.com/office/officeart/2005/8/layout/orgChart1"/>
    <dgm:cxn modelId="{CBD8ABB2-9BFB-1E45-B81A-0F7D786086ED}" type="presParOf" srcId="{511EA5B5-2B8E-4E8A-A8D7-FE04C408B4D5}" destId="{FBFC8737-90B0-4237-AC0F-07C419E1B427}" srcOrd="0" destOrd="0" presId="urn:microsoft.com/office/officeart/2005/8/layout/orgChart1"/>
    <dgm:cxn modelId="{E73CF1F9-633D-5C4B-8B98-6D1727EA3A3E}" type="presParOf" srcId="{511EA5B5-2B8E-4E8A-A8D7-FE04C408B4D5}" destId="{3B8ABCD2-3024-4DC1-AE3A-ACE8D3ED0730}" srcOrd="1" destOrd="0" presId="urn:microsoft.com/office/officeart/2005/8/layout/orgChart1"/>
    <dgm:cxn modelId="{327DD5C2-31F8-7941-BDB9-73CFC88E1B54}" type="presParOf" srcId="{6AD96317-3C5F-4BE3-A136-A5AE8A979AFB}" destId="{1591CD0F-6177-43E4-8BCC-5AECD355248A}" srcOrd="1" destOrd="0" presId="urn:microsoft.com/office/officeart/2005/8/layout/orgChart1"/>
    <dgm:cxn modelId="{D081A58A-0685-D54D-8669-E6E4F2834126}" type="presParOf" srcId="{6AD96317-3C5F-4BE3-A136-A5AE8A979AFB}" destId="{4B896A98-2D01-4711-BCFA-10995D0ABA30}" srcOrd="2" destOrd="0" presId="urn:microsoft.com/office/officeart/2005/8/layout/orgChart1"/>
    <dgm:cxn modelId="{B44883D7-BD50-9949-A399-18397BA953E9}" type="presParOf" srcId="{A26E2A32-1F53-4693-9683-BC07D399C684}" destId="{06755F58-93B9-453C-A64C-B6850366F43F}" srcOrd="2" destOrd="0" presId="urn:microsoft.com/office/officeart/2005/8/layout/orgChart1"/>
    <dgm:cxn modelId="{D580512E-F362-7F40-A8E2-F94AF7C87DB7}" type="presParOf" srcId="{06755F58-93B9-453C-A64C-B6850366F43F}" destId="{D5448C87-5269-4CDF-A1E1-4EE982EB119A}" srcOrd="0" destOrd="0" presId="urn:microsoft.com/office/officeart/2005/8/layout/orgChart1"/>
    <dgm:cxn modelId="{D1818F0E-981F-224B-954A-99DE870D1279}" type="presParOf" srcId="{06755F58-93B9-453C-A64C-B6850366F43F}" destId="{6B117415-CA19-4533-BAA9-260E6A6C181A}" srcOrd="1" destOrd="0" presId="urn:microsoft.com/office/officeart/2005/8/layout/orgChart1"/>
    <dgm:cxn modelId="{60B051B7-A206-0542-9742-E146C2DB794E}" type="presParOf" srcId="{6B117415-CA19-4533-BAA9-260E6A6C181A}" destId="{5B1B54FF-0BD4-4016-9A80-F4BF470D18EB}" srcOrd="0" destOrd="0" presId="urn:microsoft.com/office/officeart/2005/8/layout/orgChart1"/>
    <dgm:cxn modelId="{4CE4C0B5-1ED4-1446-BA99-76372B5F2ED4}" type="presParOf" srcId="{5B1B54FF-0BD4-4016-9A80-F4BF470D18EB}" destId="{C6E644E9-7D7A-4EE0-BD56-25C03470772C}" srcOrd="0" destOrd="0" presId="urn:microsoft.com/office/officeart/2005/8/layout/orgChart1"/>
    <dgm:cxn modelId="{597C99AA-66E2-ED4E-818C-BAC5A3F67809}" type="presParOf" srcId="{5B1B54FF-0BD4-4016-9A80-F4BF470D18EB}" destId="{D6F1399E-2513-4DF7-86E5-4DA03BBA85B8}" srcOrd="1" destOrd="0" presId="urn:microsoft.com/office/officeart/2005/8/layout/orgChart1"/>
    <dgm:cxn modelId="{94EA7CC9-101E-EC4B-A558-9078F3B799C3}" type="presParOf" srcId="{6B117415-CA19-4533-BAA9-260E6A6C181A}" destId="{4D8AE179-7C0A-4DA3-8CCE-38370F262519}" srcOrd="1" destOrd="0" presId="urn:microsoft.com/office/officeart/2005/8/layout/orgChart1"/>
    <dgm:cxn modelId="{AEBF2BE7-03FC-514B-A7BC-C57732A010F7}" type="presParOf" srcId="{4D8AE179-7C0A-4DA3-8CCE-38370F262519}" destId="{F7F89512-414C-4E8A-9D3A-A8B0DF82B3DA}" srcOrd="0" destOrd="0" presId="urn:microsoft.com/office/officeart/2005/8/layout/orgChart1"/>
    <dgm:cxn modelId="{A37775F1-CFA7-324D-9839-BA85F1D1E611}" type="presParOf" srcId="{4D8AE179-7C0A-4DA3-8CCE-38370F262519}" destId="{5EA365EA-5A44-4CD4-8311-3C6443B50E8E}" srcOrd="1" destOrd="0" presId="urn:microsoft.com/office/officeart/2005/8/layout/orgChart1"/>
    <dgm:cxn modelId="{49BF6704-6DAF-3346-A6E1-8576CD0D51C4}" type="presParOf" srcId="{5EA365EA-5A44-4CD4-8311-3C6443B50E8E}" destId="{EC472772-B502-4381-B42A-52660043769A}" srcOrd="0" destOrd="0" presId="urn:microsoft.com/office/officeart/2005/8/layout/orgChart1"/>
    <dgm:cxn modelId="{B80E3DF0-5FBB-B541-AF07-15A748C2043A}" type="presParOf" srcId="{EC472772-B502-4381-B42A-52660043769A}" destId="{8E221DB9-971B-40A3-B59D-35070C96AF99}" srcOrd="0" destOrd="0" presId="urn:microsoft.com/office/officeart/2005/8/layout/orgChart1"/>
    <dgm:cxn modelId="{C5591E21-E613-8649-8417-E035BC71C165}" type="presParOf" srcId="{EC472772-B502-4381-B42A-52660043769A}" destId="{C690F7B8-F1B4-4CCF-B39B-5093A49714E1}" srcOrd="1" destOrd="0" presId="urn:microsoft.com/office/officeart/2005/8/layout/orgChart1"/>
    <dgm:cxn modelId="{117803EB-0474-1C48-B673-A4482BFD66E2}" type="presParOf" srcId="{5EA365EA-5A44-4CD4-8311-3C6443B50E8E}" destId="{A2E8EC85-628B-4A15-9E51-C890BF649143}" srcOrd="1" destOrd="0" presId="urn:microsoft.com/office/officeart/2005/8/layout/orgChart1"/>
    <dgm:cxn modelId="{28243EA0-7905-AF4F-AAD6-57442696EA76}" type="presParOf" srcId="{5EA365EA-5A44-4CD4-8311-3C6443B50E8E}" destId="{C96490D1-8BE1-4B9C-8D5E-8E9B817A9304}" srcOrd="2" destOrd="0" presId="urn:microsoft.com/office/officeart/2005/8/layout/orgChart1"/>
    <dgm:cxn modelId="{00B9862B-320A-9843-A23E-A033925CCC8E}" type="presParOf" srcId="{6B117415-CA19-4533-BAA9-260E6A6C181A}" destId="{8E3DCD77-C929-40B0-9D14-7DA00314515F}" srcOrd="2" destOrd="0" presId="urn:microsoft.com/office/officeart/2005/8/layout/orgChart1"/>
    <dgm:cxn modelId="{6B2ADD36-A708-F148-8F10-5C85DA442BF6}" type="presParOf" srcId="{06755F58-93B9-453C-A64C-B6850366F43F}" destId="{85610A1C-4709-4D50-ABDA-EBB745712A8C}" srcOrd="2" destOrd="0" presId="urn:microsoft.com/office/officeart/2005/8/layout/orgChart1"/>
    <dgm:cxn modelId="{2DBD8421-888E-234D-AA0E-D0A145B0F175}" type="presParOf" srcId="{06755F58-93B9-453C-A64C-B6850366F43F}" destId="{7C604D34-F96B-4ABB-B975-CE8112DCC98C}" srcOrd="3" destOrd="0" presId="urn:microsoft.com/office/officeart/2005/8/layout/orgChart1"/>
    <dgm:cxn modelId="{EC5D8B42-A03D-BB47-9103-9D18C483CAD1}" type="presParOf" srcId="{7C604D34-F96B-4ABB-B975-CE8112DCC98C}" destId="{16247B03-A9A8-40E6-A6D6-F92DC331A8FE}" srcOrd="0" destOrd="0" presId="urn:microsoft.com/office/officeart/2005/8/layout/orgChart1"/>
    <dgm:cxn modelId="{EF83C1DF-BF01-A640-A4F8-AE57246E1215}" type="presParOf" srcId="{16247B03-A9A8-40E6-A6D6-F92DC331A8FE}" destId="{3E0EC16D-9200-46B0-B3B5-75765882AB07}" srcOrd="0" destOrd="0" presId="urn:microsoft.com/office/officeart/2005/8/layout/orgChart1"/>
    <dgm:cxn modelId="{5684460B-0372-B841-B5CC-8762B0AB79CA}" type="presParOf" srcId="{16247B03-A9A8-40E6-A6D6-F92DC331A8FE}" destId="{54E73897-CEE4-43F6-AF0C-BB5B208500B1}" srcOrd="1" destOrd="0" presId="urn:microsoft.com/office/officeart/2005/8/layout/orgChart1"/>
    <dgm:cxn modelId="{23446175-D2EB-6B47-AB8A-763651E79381}" type="presParOf" srcId="{7C604D34-F96B-4ABB-B975-CE8112DCC98C}" destId="{211EC9A3-10FC-4860-AAC0-F99B1F2604A2}" srcOrd="1" destOrd="0" presId="urn:microsoft.com/office/officeart/2005/8/layout/orgChart1"/>
    <dgm:cxn modelId="{5BA95BFF-7C5C-0542-A7D5-320F4124B668}" type="presParOf" srcId="{7C604D34-F96B-4ABB-B975-CE8112DCC98C}" destId="{498B1456-6217-44E7-9801-0275EFB32AA1}" srcOrd="2" destOrd="0" presId="urn:microsoft.com/office/officeart/2005/8/layout/orgChart1"/>
    <dgm:cxn modelId="{0CEC62A2-72C4-4C42-A4BD-10BFA77C88DA}" type="presParOf" srcId="{06755F58-93B9-453C-A64C-B6850366F43F}" destId="{AD7D5B54-5B01-214D-A18E-B7AA79768E10}" srcOrd="4" destOrd="0" presId="urn:microsoft.com/office/officeart/2005/8/layout/orgChart1"/>
    <dgm:cxn modelId="{5B9A7E5E-5D04-7B45-B753-BD7727C455AC}" type="presParOf" srcId="{06755F58-93B9-453C-A64C-B6850366F43F}" destId="{6AED6064-F559-894A-A542-8F2B63FDFA2C}" srcOrd="5" destOrd="0" presId="urn:microsoft.com/office/officeart/2005/8/layout/orgChart1"/>
    <dgm:cxn modelId="{CBB5BF09-21E4-6849-B57D-54A3E0F5394C}" type="presParOf" srcId="{6AED6064-F559-894A-A542-8F2B63FDFA2C}" destId="{23A1170B-7E6D-C749-907C-2F22C4AB1163}" srcOrd="0" destOrd="0" presId="urn:microsoft.com/office/officeart/2005/8/layout/orgChart1"/>
    <dgm:cxn modelId="{31DBD2C5-3337-2A42-816D-11C86AF4AAD4}" type="presParOf" srcId="{23A1170B-7E6D-C749-907C-2F22C4AB1163}" destId="{D9D8E2CB-ECFF-5046-8B2F-1B9B0A8A13D8}" srcOrd="0" destOrd="0" presId="urn:microsoft.com/office/officeart/2005/8/layout/orgChart1"/>
    <dgm:cxn modelId="{B2B12D13-4161-2D47-B489-EBE3F0178AB5}" type="presParOf" srcId="{23A1170B-7E6D-C749-907C-2F22C4AB1163}" destId="{E55899A0-0AF5-9349-AA04-F0CF7DF69CD0}" srcOrd="1" destOrd="0" presId="urn:microsoft.com/office/officeart/2005/8/layout/orgChart1"/>
    <dgm:cxn modelId="{609142AF-4E07-1142-9633-349DC0A47BB0}" type="presParOf" srcId="{6AED6064-F559-894A-A542-8F2B63FDFA2C}" destId="{E21650D6-AF0D-C24E-9B87-757C53C70BFF}" srcOrd="1" destOrd="0" presId="urn:microsoft.com/office/officeart/2005/8/layout/orgChart1"/>
    <dgm:cxn modelId="{36C8B96B-754A-B847-B1D1-404738BA0C92}" type="presParOf" srcId="{6AED6064-F559-894A-A542-8F2B63FDFA2C}" destId="{CA51BDCA-05E2-264B-A34C-97A21BF287A6}" srcOrd="2" destOrd="0" presId="urn:microsoft.com/office/officeart/2005/8/layout/orgChart1"/>
    <dgm:cxn modelId="{C345AE2D-B950-E547-8F03-C8A18C5625C2}" type="presParOf" srcId="{E6DA8775-B6EC-42D6-AE06-7DCE6386FB20}" destId="{64DFB306-C5E9-F645-ABE8-DAB489D17B06}" srcOrd="1" destOrd="0" presId="urn:microsoft.com/office/officeart/2005/8/layout/orgChart1"/>
    <dgm:cxn modelId="{B6969126-1324-874F-8A52-8F42D6677A60}" type="presParOf" srcId="{64DFB306-C5E9-F645-ABE8-DAB489D17B06}" destId="{B75D1BD2-9FAF-F545-8E54-6D98E17AD16B}" srcOrd="0" destOrd="0" presId="urn:microsoft.com/office/officeart/2005/8/layout/orgChart1"/>
    <dgm:cxn modelId="{34D1C634-17B9-9443-901B-0D1BE93E5FDF}" type="presParOf" srcId="{B75D1BD2-9FAF-F545-8E54-6D98E17AD16B}" destId="{A33C3B7A-F2EE-A342-8A03-21C8A6583692}" srcOrd="0" destOrd="0" presId="urn:microsoft.com/office/officeart/2005/8/layout/orgChart1"/>
    <dgm:cxn modelId="{B5DE1886-CE5F-6A48-8779-2B4582F920D6}" type="presParOf" srcId="{B75D1BD2-9FAF-F545-8E54-6D98E17AD16B}" destId="{4E14DADE-E4CE-7D4D-844E-C54002EA7A05}" srcOrd="1" destOrd="0" presId="urn:microsoft.com/office/officeart/2005/8/layout/orgChart1"/>
    <dgm:cxn modelId="{83CD8A7A-D9FC-E54C-902D-AB03BA7E73B8}" type="presParOf" srcId="{64DFB306-C5E9-F645-ABE8-DAB489D17B06}" destId="{5BB5F73A-A1D7-6F44-BA48-F22D075F8CAC}" srcOrd="1" destOrd="0" presId="urn:microsoft.com/office/officeart/2005/8/layout/orgChart1"/>
    <dgm:cxn modelId="{125FE226-AA47-6A44-9C0B-73C217A76B4F}" type="presParOf" srcId="{64DFB306-C5E9-F645-ABE8-DAB489D17B06}" destId="{77EF9234-A92E-DA43-8695-2141F4C6192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7D5B54-5B01-214D-A18E-B7AA79768E10}">
      <dsp:nvSpPr>
        <dsp:cNvPr id="0" name=""/>
        <dsp:cNvSpPr/>
      </dsp:nvSpPr>
      <dsp:spPr>
        <a:xfrm>
          <a:off x="3083669" y="862607"/>
          <a:ext cx="91440" cy="2875662"/>
        </a:xfrm>
        <a:custGeom>
          <a:avLst/>
          <a:gdLst/>
          <a:ahLst/>
          <a:cxnLst/>
          <a:rect l="0" t="0" r="0" b="0"/>
          <a:pathLst>
            <a:path>
              <a:moveTo>
                <a:pt x="66284" y="0"/>
              </a:moveTo>
              <a:lnTo>
                <a:pt x="45720" y="2875662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610A1C-4709-4D50-ABDA-EBB745712A8C}">
      <dsp:nvSpPr>
        <dsp:cNvPr id="0" name=""/>
        <dsp:cNvSpPr/>
      </dsp:nvSpPr>
      <dsp:spPr>
        <a:xfrm>
          <a:off x="3149954" y="862607"/>
          <a:ext cx="134966" cy="13956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95681"/>
              </a:lnTo>
              <a:lnTo>
                <a:pt x="134966" y="1395681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F89512-414C-4E8A-9D3A-A8B0DF82B3DA}">
      <dsp:nvSpPr>
        <dsp:cNvPr id="0" name=""/>
        <dsp:cNvSpPr/>
      </dsp:nvSpPr>
      <dsp:spPr>
        <a:xfrm>
          <a:off x="984832" y="2006288"/>
          <a:ext cx="126825" cy="7508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50821"/>
              </a:lnTo>
              <a:lnTo>
                <a:pt x="126825" y="750821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448C87-5269-4CDF-A1E1-4EE982EB119A}">
      <dsp:nvSpPr>
        <dsp:cNvPr id="0" name=""/>
        <dsp:cNvSpPr/>
      </dsp:nvSpPr>
      <dsp:spPr>
        <a:xfrm>
          <a:off x="1667560" y="862607"/>
          <a:ext cx="1482393" cy="912313"/>
        </a:xfrm>
        <a:custGeom>
          <a:avLst/>
          <a:gdLst/>
          <a:ahLst/>
          <a:cxnLst/>
          <a:rect l="0" t="0" r="0" b="0"/>
          <a:pathLst>
            <a:path>
              <a:moveTo>
                <a:pt x="1482393" y="0"/>
              </a:moveTo>
              <a:lnTo>
                <a:pt x="1482393" y="912313"/>
              </a:lnTo>
              <a:lnTo>
                <a:pt x="0" y="912313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085B7F-CF04-44A9-B160-8B62B15C95DA}">
      <dsp:nvSpPr>
        <dsp:cNvPr id="0" name=""/>
        <dsp:cNvSpPr/>
      </dsp:nvSpPr>
      <dsp:spPr>
        <a:xfrm>
          <a:off x="3149954" y="862607"/>
          <a:ext cx="964845" cy="36042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36764"/>
              </a:lnTo>
              <a:lnTo>
                <a:pt x="964845" y="3436764"/>
              </a:lnTo>
              <a:lnTo>
                <a:pt x="964845" y="3604217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97DD54-9071-4406-ADC3-13703E84C2A6}">
      <dsp:nvSpPr>
        <dsp:cNvPr id="0" name=""/>
        <dsp:cNvSpPr/>
      </dsp:nvSpPr>
      <dsp:spPr>
        <a:xfrm>
          <a:off x="1990273" y="862607"/>
          <a:ext cx="1159680" cy="3604217"/>
        </a:xfrm>
        <a:custGeom>
          <a:avLst/>
          <a:gdLst/>
          <a:ahLst/>
          <a:cxnLst/>
          <a:rect l="0" t="0" r="0" b="0"/>
          <a:pathLst>
            <a:path>
              <a:moveTo>
                <a:pt x="1159680" y="0"/>
              </a:moveTo>
              <a:lnTo>
                <a:pt x="1159680" y="3436764"/>
              </a:lnTo>
              <a:lnTo>
                <a:pt x="0" y="3436764"/>
              </a:lnTo>
              <a:lnTo>
                <a:pt x="0" y="3604217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C75440-5049-483B-AA70-A81E60153270}">
      <dsp:nvSpPr>
        <dsp:cNvPr id="0" name=""/>
        <dsp:cNvSpPr/>
      </dsp:nvSpPr>
      <dsp:spPr>
        <a:xfrm>
          <a:off x="1718" y="136374"/>
          <a:ext cx="6296471" cy="7262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APHN Board of Directors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0" kern="1200" dirty="0" smtClean="0"/>
            <a:t>President, President Elect, Immediate Past President, Treasurer, Secretary, 3 Directors-At-Large</a:t>
          </a:r>
          <a:endParaRPr lang="en-US" sz="1100" b="0" kern="1200" dirty="0"/>
        </a:p>
      </dsp:txBody>
      <dsp:txXfrm>
        <a:off x="1718" y="136374"/>
        <a:ext cx="6296471" cy="726233"/>
      </dsp:txXfrm>
    </dsp:sp>
    <dsp:sp modelId="{54718908-E11F-4EA3-A51A-6911310E461E}">
      <dsp:nvSpPr>
        <dsp:cNvPr id="0" name=""/>
        <dsp:cNvSpPr/>
      </dsp:nvSpPr>
      <dsp:spPr>
        <a:xfrm>
          <a:off x="1192880" y="4466825"/>
          <a:ext cx="1594786" cy="105442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APHN Committees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Awards, Bylaws, Communications, Ed and Prof </a:t>
          </a:r>
          <a:r>
            <a:rPr lang="en-US" sz="1000" kern="1200" dirty="0" err="1" smtClean="0"/>
            <a:t>Dev</a:t>
          </a:r>
          <a:r>
            <a:rPr lang="en-US" sz="1000" kern="1200" dirty="0" smtClean="0"/>
            <a:t>, Finance, History, Membership, Nominations, Program  </a:t>
          </a:r>
          <a:endParaRPr lang="en-US" sz="1000" kern="1200" dirty="0"/>
        </a:p>
      </dsp:txBody>
      <dsp:txXfrm>
        <a:off x="1192880" y="4466825"/>
        <a:ext cx="1594786" cy="1054424"/>
      </dsp:txXfrm>
    </dsp:sp>
    <dsp:sp modelId="{FBFC8737-90B0-4237-AC0F-07C419E1B427}">
      <dsp:nvSpPr>
        <dsp:cNvPr id="0" name=""/>
        <dsp:cNvSpPr/>
      </dsp:nvSpPr>
      <dsp:spPr>
        <a:xfrm>
          <a:off x="3122571" y="4466825"/>
          <a:ext cx="1984456" cy="12318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/>
            <a:t>Special Ad Hoc Committees &amp; Workgroups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80</a:t>
          </a:r>
          <a:r>
            <a:rPr lang="en-US" sz="1000" kern="1200" baseline="30000" dirty="0" smtClean="0"/>
            <a:t>th</a:t>
          </a:r>
          <a:r>
            <a:rPr lang="en-US" sz="1000" kern="1200" dirty="0" smtClean="0"/>
            <a:t> Anniversary, Diversity &amp; Social Equity, </a:t>
          </a:r>
          <a:r>
            <a:rPr lang="en-US" sz="1000" kern="1200" dirty="0" smtClean="0"/>
            <a:t>PH </a:t>
          </a:r>
          <a:r>
            <a:rPr lang="en-US" sz="1000" kern="1200" dirty="0" smtClean="0"/>
            <a:t>Policy, </a:t>
          </a:r>
          <a:r>
            <a:rPr lang="en-US" sz="1000" kern="1200" dirty="0" smtClean="0"/>
            <a:t>PH </a:t>
          </a:r>
          <a:r>
            <a:rPr lang="en-US" sz="1000" kern="1200" dirty="0" smtClean="0"/>
            <a:t>Preparedness,, </a:t>
          </a:r>
          <a:r>
            <a:rPr lang="en-US" sz="1000" kern="1200" dirty="0" smtClean="0"/>
            <a:t>PH </a:t>
          </a:r>
          <a:r>
            <a:rPr lang="en-US" sz="1000" kern="1200" dirty="0" smtClean="0"/>
            <a:t>Accreditation &amp; QI, Strategic Planning</a:t>
          </a:r>
          <a:endParaRPr lang="en-US" sz="1000" kern="1200" dirty="0"/>
        </a:p>
      </dsp:txBody>
      <dsp:txXfrm>
        <a:off x="3122571" y="4466825"/>
        <a:ext cx="1984456" cy="1231812"/>
      </dsp:txXfrm>
    </dsp:sp>
    <dsp:sp modelId="{C6E644E9-7D7A-4EE0-BD56-25C03470772C}">
      <dsp:nvSpPr>
        <dsp:cNvPr id="0" name=""/>
        <dsp:cNvSpPr/>
      </dsp:nvSpPr>
      <dsp:spPr>
        <a:xfrm>
          <a:off x="302104" y="1543553"/>
          <a:ext cx="1365456" cy="46273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200" b="1" kern="1200" dirty="0" smtClean="0"/>
            <a:t>Executive Director</a:t>
          </a:r>
        </a:p>
      </dsp:txBody>
      <dsp:txXfrm>
        <a:off x="302104" y="1543553"/>
        <a:ext cx="1365456" cy="462735"/>
      </dsp:txXfrm>
    </dsp:sp>
    <dsp:sp modelId="{8E221DB9-971B-40A3-B59D-35070C96AF99}">
      <dsp:nvSpPr>
        <dsp:cNvPr id="0" name=""/>
        <dsp:cNvSpPr/>
      </dsp:nvSpPr>
      <dsp:spPr>
        <a:xfrm>
          <a:off x="1111657" y="2514599"/>
          <a:ext cx="1870843" cy="4850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200" b="1" kern="1200" dirty="0" smtClean="0"/>
            <a:t>Administrative Assistant</a:t>
          </a:r>
        </a:p>
      </dsp:txBody>
      <dsp:txXfrm>
        <a:off x="1111657" y="2514599"/>
        <a:ext cx="1870843" cy="485022"/>
      </dsp:txXfrm>
    </dsp:sp>
    <dsp:sp modelId="{3E0EC16D-9200-46B0-B3B5-75765882AB07}">
      <dsp:nvSpPr>
        <dsp:cNvPr id="0" name=""/>
        <dsp:cNvSpPr/>
      </dsp:nvSpPr>
      <dsp:spPr>
        <a:xfrm>
          <a:off x="3284921" y="1802917"/>
          <a:ext cx="1594786" cy="9107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Contractual </a:t>
          </a:r>
          <a:r>
            <a:rPr lang="en-US" sz="1200" b="1" kern="1200" dirty="0" smtClean="0"/>
            <a:t>Agreements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u="none" kern="1200" dirty="0" smtClean="0"/>
            <a:t>OPHA, Webmaster and </a:t>
          </a:r>
          <a:r>
            <a:rPr lang="en-US" sz="1100" u="none" kern="1200" dirty="0" smtClean="0"/>
            <a:t>CPA           </a:t>
          </a:r>
          <a:r>
            <a:rPr lang="en-US" sz="1100" u="none" kern="1200" dirty="0" smtClean="0"/>
            <a:t>Legal at </a:t>
          </a:r>
          <a:r>
            <a:rPr lang="en-US" sz="1100" u="none" kern="1200" dirty="0" smtClean="0"/>
            <a:t>will of APHN (no retainer)</a:t>
          </a:r>
        </a:p>
      </dsp:txBody>
      <dsp:txXfrm>
        <a:off x="3284921" y="1802917"/>
        <a:ext cx="1594786" cy="910742"/>
      </dsp:txXfrm>
    </dsp:sp>
    <dsp:sp modelId="{D9D8E2CB-ECFF-5046-8B2F-1B9B0A8A13D8}">
      <dsp:nvSpPr>
        <dsp:cNvPr id="0" name=""/>
        <dsp:cNvSpPr/>
      </dsp:nvSpPr>
      <dsp:spPr>
        <a:xfrm>
          <a:off x="3129389" y="3339574"/>
          <a:ext cx="2095246" cy="7973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u="none" kern="1200" dirty="0" smtClean="0"/>
            <a:t>Coop Agreements and Grants  </a:t>
          </a:r>
          <a:endParaRPr lang="en-US" sz="1200" b="1" u="none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u="none" kern="1200" dirty="0" smtClean="0"/>
            <a:t>None </a:t>
          </a:r>
          <a:r>
            <a:rPr lang="en-US" sz="1100" u="none" kern="1200" dirty="0" smtClean="0"/>
            <a:t>Current as of July 2014</a:t>
          </a:r>
        </a:p>
      </dsp:txBody>
      <dsp:txXfrm>
        <a:off x="3129389" y="3339574"/>
        <a:ext cx="2095246" cy="797393"/>
      </dsp:txXfrm>
    </dsp:sp>
    <dsp:sp modelId="{A33C3B7A-F2EE-A342-8A03-21C8A6583692}">
      <dsp:nvSpPr>
        <dsp:cNvPr id="0" name=""/>
        <dsp:cNvSpPr/>
      </dsp:nvSpPr>
      <dsp:spPr>
        <a:xfrm>
          <a:off x="1524005" y="3047999"/>
          <a:ext cx="1594786" cy="9107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Regional Reps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0" kern="1200" dirty="0" smtClean="0"/>
            <a:t>North Central, NE, Mid-Atlantic,  SE, South Central, Pacific West</a:t>
          </a:r>
          <a:r>
            <a:rPr lang="en-US" sz="1100" b="0" kern="1200" smtClean="0"/>
            <a:t>, Mountain West </a:t>
          </a:r>
          <a:endParaRPr lang="en-US" sz="1100" b="0" kern="1200" dirty="0" smtClean="0"/>
        </a:p>
      </dsp:txBody>
      <dsp:txXfrm>
        <a:off x="1524005" y="3047999"/>
        <a:ext cx="1594786" cy="9107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7E366F05-2A3E-401A-8E7F-C680DC2704D2}" type="datetimeFigureOut">
              <a:rPr lang="en-US" smtClean="0"/>
              <a:pPr/>
              <a:t>7/8/14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30" tIns="46415" rIns="92830" bIns="4641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A616E815-F040-4FDB-9550-259D27C471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23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7571D-2DEA-4EEF-8835-D7A844EEE229}" type="datetimeFigureOut">
              <a:rPr lang="en-US" smtClean="0"/>
              <a:pPr/>
              <a:t>7/8/14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8FEF1-9879-49CE-ABBC-2756E57185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7571D-2DEA-4EEF-8835-D7A844EEE229}" type="datetimeFigureOut">
              <a:rPr lang="en-US" smtClean="0"/>
              <a:pPr/>
              <a:t>7/8/14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8FEF1-9879-49CE-ABBC-2756E57185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7571D-2DEA-4EEF-8835-D7A844EEE229}" type="datetimeFigureOut">
              <a:rPr lang="en-US" smtClean="0"/>
              <a:pPr/>
              <a:t>7/8/14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8FEF1-9879-49CE-ABBC-2756E57185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7571D-2DEA-4EEF-8835-D7A844EEE229}" type="datetimeFigureOut">
              <a:rPr lang="en-US" smtClean="0"/>
              <a:pPr/>
              <a:t>7/8/14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8FEF1-9879-49CE-ABBC-2756E57185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7571D-2DEA-4EEF-8835-D7A844EEE229}" type="datetimeFigureOut">
              <a:rPr lang="en-US" smtClean="0"/>
              <a:pPr/>
              <a:t>7/8/14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8FEF1-9879-49CE-ABBC-2756E57185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7571D-2DEA-4EEF-8835-D7A844EEE229}" type="datetimeFigureOut">
              <a:rPr lang="en-US" smtClean="0"/>
              <a:pPr/>
              <a:t>7/8/14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8FEF1-9879-49CE-ABBC-2756E57185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7571D-2DEA-4EEF-8835-D7A844EEE229}" type="datetimeFigureOut">
              <a:rPr lang="en-US" smtClean="0"/>
              <a:pPr/>
              <a:t>7/8/14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8FEF1-9879-49CE-ABBC-2756E57185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7571D-2DEA-4EEF-8835-D7A844EEE229}" type="datetimeFigureOut">
              <a:rPr lang="en-US" smtClean="0"/>
              <a:pPr/>
              <a:t>7/8/14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8FEF1-9879-49CE-ABBC-2756E57185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7571D-2DEA-4EEF-8835-D7A844EEE229}" type="datetimeFigureOut">
              <a:rPr lang="en-US" smtClean="0"/>
              <a:pPr/>
              <a:t>7/8/14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8FEF1-9879-49CE-ABBC-2756E57185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7571D-2DEA-4EEF-8835-D7A844EEE229}" type="datetimeFigureOut">
              <a:rPr lang="en-US" smtClean="0"/>
              <a:pPr/>
              <a:t>7/8/14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8FEF1-9879-49CE-ABBC-2756E57185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7571D-2DEA-4EEF-8835-D7A844EEE229}" type="datetimeFigureOut">
              <a:rPr lang="en-US" smtClean="0"/>
              <a:pPr/>
              <a:t>7/8/14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8FEF1-9879-49CE-ABBC-2756E57185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A7571D-2DEA-4EEF-8835-D7A844EEE229}" type="datetimeFigureOut">
              <a:rPr lang="en-US" smtClean="0"/>
              <a:pPr/>
              <a:t>7/8/14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38FEF1-9879-49CE-ABBC-2756E57185A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272386123"/>
              </p:ext>
            </p:extLst>
          </p:nvPr>
        </p:nvGraphicFramePr>
        <p:xfrm>
          <a:off x="457200" y="609600"/>
          <a:ext cx="8229600" cy="6019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95400" y="152400"/>
            <a:ext cx="6019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Association of Public Health Nurses – How We Work</a:t>
            </a:r>
            <a:endParaRPr lang="en-US" sz="20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2014-2015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136</Words>
  <Application>Microsoft Macintosh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OSDH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OSDH</dc:creator>
  <cp:lastModifiedBy>Sharon Stanley</cp:lastModifiedBy>
  <cp:revision>27</cp:revision>
  <cp:lastPrinted>2013-02-01T19:19:52Z</cp:lastPrinted>
  <dcterms:created xsi:type="dcterms:W3CDTF">2012-12-12T20:20:26Z</dcterms:created>
  <dcterms:modified xsi:type="dcterms:W3CDTF">2014-07-08T14:58:32Z</dcterms:modified>
</cp:coreProperties>
</file>