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522" r:id="rId6"/>
    <p:sldId id="532" r:id="rId7"/>
    <p:sldId id="523" r:id="rId8"/>
    <p:sldId id="524" r:id="rId9"/>
    <p:sldId id="531" r:id="rId10"/>
    <p:sldId id="525" r:id="rId11"/>
    <p:sldId id="527" r:id="rId12"/>
    <p:sldId id="528" r:id="rId13"/>
    <p:sldId id="529" r:id="rId14"/>
    <p:sldId id="5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8263E-1909-AEC0-0149-C11BC9879835}" v="20" dt="2025-07-22T14:18:13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6D30-87C1-44DC-8B6E-06A061FEF1A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EED03-08AB-4ACF-9B27-3A96D18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9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9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94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0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0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5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06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3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0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0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3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1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2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8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4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505F-753D-4AA8-B6CA-F151AD6BA2C2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138915-3758-4DE9-AABE-86E353563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4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hnurs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hnurs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7"/>
            <a:ext cx="4763559" cy="6866467"/>
            <a:chOff x="67175" y="-8467"/>
            <a:chExt cx="4763558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542" y="2512465"/>
            <a:ext cx="5322715" cy="454147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7"/>
            <a:ext cx="5074931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732" y="1416307"/>
            <a:ext cx="4264696" cy="4138326"/>
          </a:xfrm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en-US" sz="7000" dirty="0">
                <a:solidFill>
                  <a:srgbClr val="FFFFFF"/>
                </a:solidFill>
              </a:rPr>
              <a:t>Public Health Nursing Learning Lab</a:t>
            </a:r>
          </a:p>
          <a:p>
            <a:pPr algn="l"/>
            <a:endParaRPr lang="en-US" sz="4400" dirty="0">
              <a:solidFill>
                <a:srgbClr val="FFFFFF"/>
              </a:solidFill>
            </a:endParaRPr>
          </a:p>
          <a:p>
            <a:pPr algn="l"/>
            <a:r>
              <a:rPr lang="en-US" sz="4400" dirty="0">
                <a:solidFill>
                  <a:srgbClr val="FFFFFF"/>
                </a:solidFill>
              </a:rPr>
              <a:t>July 23, 2025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79F5018-1101-4DA1-8C09-5BF524C65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59" y="4234564"/>
            <a:ext cx="3657599" cy="1097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C5F006-2458-D9F2-27AB-534C72B2D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735" y="1983356"/>
            <a:ext cx="24003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2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77EF-F59A-46BC-0061-3801CE32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4" y="2286000"/>
            <a:ext cx="8619065" cy="13208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Peer-to-Peer Dialogue</a:t>
            </a:r>
            <a:br>
              <a:rPr lang="en-US" sz="6000" dirty="0"/>
            </a:br>
            <a:br>
              <a:rPr lang="en-US" dirty="0"/>
            </a:br>
            <a:r>
              <a:rPr lang="en-US" sz="4400" dirty="0"/>
              <a:t>Adapting to Changing PHN Roles and Responsibilities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5F94FE-4AA4-0949-8FCB-1D937011A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73" y="5840275"/>
            <a:ext cx="1371719" cy="731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8997D6-7977-32A8-E5A5-972B1100D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386" y="6023170"/>
            <a:ext cx="1828959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8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CF6EB-AF40-A2B0-3045-2E7689A7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135" y="21082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See you on August 27!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PHN Recruitment and Retention Issues, Opportunities and Strategies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C57CA-5C9B-114C-CB6E-3A65D2D9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75" y="5958808"/>
            <a:ext cx="1371719" cy="731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B2587-559A-1BD0-4513-4547A716C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386" y="6035008"/>
            <a:ext cx="1828959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3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BB96-3DA1-6BD2-A6C4-33039C98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68" y="1032933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dirty="0"/>
              <a:t>Welcome!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71175-7D47-4137-3A12-282FBCC85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3142724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Staff and Facilitator Introductions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Who’s Here Today?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D944A-89CF-88E0-D108-C050810F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5951552"/>
            <a:ext cx="1368988" cy="731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0BC59-529D-5A5D-0FFC-E09945533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720" y="6042968"/>
            <a:ext cx="1828959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1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C5582-B42B-3EA3-486A-F41DDD182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7871-320F-731B-B35A-C66E3913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77" y="594372"/>
            <a:ext cx="8596668" cy="1320800"/>
          </a:xfrm>
        </p:spPr>
        <p:txBody>
          <a:bodyPr>
            <a:noAutofit/>
          </a:bodyPr>
          <a:lstStyle/>
          <a:p>
            <a:r>
              <a:rPr lang="en-US" sz="6000" dirty="0" err="1"/>
              <a:t>Slido</a:t>
            </a:r>
            <a:r>
              <a:rPr lang="en-US" sz="6000" dirty="0"/>
              <a:t> Poll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1795B-0AD9-A9F0-B099-C8EE881DF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5951552"/>
            <a:ext cx="1368988" cy="731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95D38F-2136-C0F6-D956-95E07D19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720" y="6042968"/>
            <a:ext cx="1828959" cy="548688"/>
          </a:xfrm>
          <a:prstGeom prst="rect">
            <a:avLst/>
          </a:prstGeom>
        </p:spPr>
      </p:pic>
      <p:pic>
        <p:nvPicPr>
          <p:cNvPr id="14" name="Content Placeholder 1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5F08BBB1-9D63-705A-D8B6-530EA510F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41512" y="746231"/>
            <a:ext cx="3880773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5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4197-1CC2-3CFA-83C5-40C5404C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PHN Learning Lab:  Why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5A2DC-3332-5BD4-8BB2-637346652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Public Health Improvement Initiative (PHIG)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RWJF Future of Public Health Nursing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Continuing Commitment to Strengthen the Field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DBC42-E8F1-5F3C-D73F-D65FC4BF4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2" y="6041363"/>
            <a:ext cx="1371719" cy="731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33482-F24E-C19D-0E55-D02B0CC7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720" y="6132810"/>
            <a:ext cx="1828959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8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B4C3-4633-74D8-67E8-3C412692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474133"/>
            <a:ext cx="8596668" cy="1320800"/>
          </a:xfrm>
        </p:spPr>
        <p:txBody>
          <a:bodyPr/>
          <a:lstStyle/>
          <a:p>
            <a:r>
              <a:rPr lang="en-US" dirty="0"/>
              <a:t>PHN Learning Lab:  What Can You Expect?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1BBA0-592A-E4DF-04B5-0C189A677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930400"/>
            <a:ext cx="8596668" cy="474133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Five live, online sessions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July 23 - Understanding the Landscape: The Role and Impact of Public Health Nurses Today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August 27 – Evidence-Based Recruitment and Retention Strategies in Public Health Nursing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September 24 – Public Health Nursing Residency Programs and Leadership Pathways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October 22 – Leveraging Partnerships to Strengthen the Public Health Nursing Workforce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November 19 – Public Health Nursing Workforce Culture  </a:t>
            </a:r>
          </a:p>
          <a:p>
            <a:pPr marL="457188" lvl="1" indent="0">
              <a:buNone/>
            </a:pPr>
            <a:r>
              <a:rPr lang="en-US" sz="2400" dirty="0"/>
              <a:t> </a:t>
            </a:r>
          </a:p>
          <a:p>
            <a:pPr marL="457188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CB433-6EF8-79D5-495E-E9498DEAF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5982484"/>
            <a:ext cx="1371719" cy="731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92418B-CA16-1071-E883-CB5C41DC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653" y="6073931"/>
            <a:ext cx="1828959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7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B724-0739-2919-99AB-FE9CDB06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880533"/>
            <a:ext cx="8596668" cy="1320800"/>
          </a:xfrm>
        </p:spPr>
        <p:txBody>
          <a:bodyPr>
            <a:noAutofit/>
          </a:bodyPr>
          <a:lstStyle/>
          <a:p>
            <a:r>
              <a:rPr lang="en-US" sz="4000" dirty="0"/>
              <a:t>PHN Learning Lab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11F21-F455-E664-7DE8-CBBC5E7E3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367627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Hosted on APHN Website, Accessible from Home Page</a:t>
            </a:r>
          </a:p>
          <a:p>
            <a:r>
              <a:rPr lang="en-US" sz="2800" dirty="0"/>
              <a:t>Session Content, PHN Workforce Publications and Other Resources, Stories from the Field</a:t>
            </a:r>
          </a:p>
          <a:p>
            <a:r>
              <a:rPr lang="en-US" sz="2800" dirty="0">
                <a:hlinkClick r:id="rId2"/>
              </a:rPr>
              <a:t>https://www.phnurse.org/</a:t>
            </a:r>
            <a:r>
              <a:rPr lang="en-US" sz="2800" dirty="0"/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D6348-7776-7CAA-28C4-1AFA2DC96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8" y="6030244"/>
            <a:ext cx="1371719" cy="73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6415F6-10F4-79D2-ABB3-1C9374342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787" y="6153872"/>
            <a:ext cx="1828959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2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8101-87E0-5C5F-2C00-CAA4D1CA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PHN Learning Lab:  What Can You Expect?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AE00-2DB3-5F49-259C-A6DBB663A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PHN Learning Lab Library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APHN Website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https://www.phnurse.org/</a:t>
            </a:r>
            <a:endParaRPr lang="en-US" sz="3200" dirty="0">
              <a:solidFill>
                <a:schemeClr val="accent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3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D5654-5C4D-3BA8-541D-0033B84F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FFC93F1-2CB0-55E2-DAA9-8DE10D3FEA1B}"/>
              </a:ext>
            </a:extLst>
          </p:cNvPr>
          <p:cNvSpPr/>
          <p:nvPr/>
        </p:nvSpPr>
        <p:spPr>
          <a:xfrm>
            <a:off x="5853684" y="-3688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52B6C5-BCAE-E4E3-9E04-D66BD3D2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PHN Learning Lab:  What Comes Next?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66AAE6-1AE6-2935-882F-5326FB43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6" y="2807893"/>
            <a:ext cx="8596668" cy="3880773"/>
          </a:xfrm>
        </p:spPr>
        <p:txBody>
          <a:bodyPr>
            <a:normAutofit/>
          </a:bodyPr>
          <a:lstStyle/>
          <a:p>
            <a:r>
              <a:rPr lang="en-US" sz="3600" dirty="0"/>
              <a:t>Continuous Learning</a:t>
            </a:r>
          </a:p>
          <a:p>
            <a:r>
              <a:rPr lang="en-US" sz="3600" dirty="0"/>
              <a:t>Shared Strategies to Advance Public Health Nursing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BAAA50-9C29-9229-5B19-E82308496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6" y="5957083"/>
            <a:ext cx="1371719" cy="731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9B37B3-3270-8F68-3F36-44FDA84F1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787" y="6097645"/>
            <a:ext cx="1828959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3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485F7-E268-2E72-7EB9-9A63E9CCE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E56EBE-CFEE-2D20-F325-A25C0A68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F1C67E-3CA7-FE41-0C3D-327F80598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7"/>
            <a:ext cx="4763559" cy="6866467"/>
            <a:chOff x="67175" y="-8467"/>
            <a:chExt cx="4763558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BC1619-5FFD-C232-C5AD-F5513FD41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BF97B1-0393-181C-670B-39DAF7D2D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A5BC914-478F-6594-D804-3513B27D6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7657E85-5F2E-0462-DA02-0F27D08CC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5EE0770-E59B-ADAE-3A77-808EA4EF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4E9B7A34-A29C-C93D-F589-F453DE8F7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3664183-D5F1-CDA9-D4E6-38651EB1E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2448EB-32CD-F02B-AB85-F66A49E9D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012" y="2563265"/>
            <a:ext cx="5322715" cy="454147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4000" b="1" i="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672942-DED8-D26B-EE8B-F67B61D5B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7"/>
            <a:ext cx="5074931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DC723-5EC0-B49D-14B2-6143DC1D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6732" y="1416307"/>
            <a:ext cx="4264696" cy="4138326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</a:rPr>
              <a:t>Research on the PHN Workforce: Roles, Trends, Impact and Current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89636-8432-1665-DAF1-CB0BE05D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13" y="1080000"/>
            <a:ext cx="3383280" cy="3383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F8B7C1-1B9E-9BC6-F975-3EF2E33326AE}"/>
              </a:ext>
            </a:extLst>
          </p:cNvPr>
          <p:cNvSpPr txBox="1"/>
          <p:nvPr/>
        </p:nvSpPr>
        <p:spPr>
          <a:xfrm>
            <a:off x="254000" y="5053848"/>
            <a:ext cx="7035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b="1" i="0" dirty="0">
                <a:solidFill>
                  <a:srgbClr val="555555"/>
                </a:solidFill>
                <a:effectLst/>
                <a:latin typeface="Lato" panose="020F0502020204030203" pitchFamily="34" charset="0"/>
              </a:rPr>
              <a:t>Paula Kett, PhD, MPH, RN, IBCLC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A30B8E-1D51-7920-74C4-BC97E46AF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01" y="6007369"/>
            <a:ext cx="1371719" cy="731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774C8-7D03-28F2-11E0-984758C2E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080" y="6098816"/>
            <a:ext cx="1828959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69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465fe3-3471-4066-8940-ea7b24784469">
      <Terms xmlns="http://schemas.microsoft.com/office/infopath/2007/PartnerControls"/>
    </lcf76f155ced4ddcb4097134ff3c332f>
    <Notes xmlns="f1465fe3-3471-4066-8940-ea7b24784469" xsi:nil="true"/>
    <TaxCatchAll xmlns="80cae5af-5b80-42be-bb4f-b5f76a4d56d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89DBBF81550C4CAE9FAFF0561C1CA8" ma:contentTypeVersion="18" ma:contentTypeDescription="Create a new document." ma:contentTypeScope="" ma:versionID="529acef0110a365de1fc7b308f2799ac">
  <xsd:schema xmlns:xsd="http://www.w3.org/2001/XMLSchema" xmlns:xs="http://www.w3.org/2001/XMLSchema" xmlns:p="http://schemas.microsoft.com/office/2006/metadata/properties" xmlns:ns2="f1465fe3-3471-4066-8940-ea7b24784469" xmlns:ns3="80cae5af-5b80-42be-bb4f-b5f76a4d56d4" targetNamespace="http://schemas.microsoft.com/office/2006/metadata/properties" ma:root="true" ma:fieldsID="7faae67a8f9a93cee2e0a6cfc6127704" ns2:_="" ns3:_="">
    <xsd:import namespace="f1465fe3-3471-4066-8940-ea7b24784469"/>
    <xsd:import namespace="80cae5af-5b80-42be-bb4f-b5f76a4d56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65fe3-3471-4066-8940-ea7b24784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3a201dd-47de-4cb5-b1b8-fb4eacb25a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5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ae5af-5b80-42be-bb4f-b5f76a4d56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c7b6690-3bb1-4b8c-9661-2eca60b2cfbd}" ma:internalName="TaxCatchAll" ma:showField="CatchAllData" ma:web="80cae5af-5b80-42be-bb4f-b5f76a4d56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821DDB-EF45-45D0-869D-D5CA51E70700}">
  <ds:schemaRefs>
    <ds:schemaRef ds:uri="http://schemas.microsoft.com/office/2006/metadata/properties"/>
    <ds:schemaRef ds:uri="http://schemas.microsoft.com/office/infopath/2007/PartnerControls"/>
    <ds:schemaRef ds:uri="f1465fe3-3471-4066-8940-ea7b24784469"/>
    <ds:schemaRef ds:uri="80cae5af-5b80-42be-bb4f-b5f76a4d56d4"/>
  </ds:schemaRefs>
</ds:datastoreItem>
</file>

<file path=customXml/itemProps2.xml><?xml version="1.0" encoding="utf-8"?>
<ds:datastoreItem xmlns:ds="http://schemas.openxmlformats.org/officeDocument/2006/customXml" ds:itemID="{B9C4082A-01FD-4CF6-94FC-04BA7CC21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65fe3-3471-4066-8940-ea7b24784469"/>
    <ds:schemaRef ds:uri="80cae5af-5b80-42be-bb4f-b5f76a4d56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479AF9-8DF7-4839-8114-A2E8AFC7FF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250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Lato</vt:lpstr>
      <vt:lpstr>Trebuchet MS</vt:lpstr>
      <vt:lpstr>Wingdings</vt:lpstr>
      <vt:lpstr>Wingdings 3</vt:lpstr>
      <vt:lpstr>Facet</vt:lpstr>
      <vt:lpstr> </vt:lpstr>
      <vt:lpstr>Welcome! </vt:lpstr>
      <vt:lpstr>Slido Poll</vt:lpstr>
      <vt:lpstr>PHN Learning Lab:  Why Now?</vt:lpstr>
      <vt:lpstr>PHN Learning Lab:  What Can You Expect?</vt:lpstr>
      <vt:lpstr>PHN Learning Lab Library</vt:lpstr>
      <vt:lpstr>PHN Learning Lab:  What Can You Expect?</vt:lpstr>
      <vt:lpstr>PHN Learning Lab:  What Comes Next?</vt:lpstr>
      <vt:lpstr> </vt:lpstr>
      <vt:lpstr>Peer-to-Peer Dialogue  Adapting to Changing PHN Roles and Responsibilities</vt:lpstr>
      <vt:lpstr>See you on August 27!  PHN Recruitment and Retention Issues, Opportunities and Strategies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APHN 2023</dc:title>
  <dc:creator>J Weaver</dc:creator>
  <cp:lastModifiedBy>J Weaver</cp:lastModifiedBy>
  <cp:revision>29</cp:revision>
  <dcterms:created xsi:type="dcterms:W3CDTF">2023-10-13T14:41:56Z</dcterms:created>
  <dcterms:modified xsi:type="dcterms:W3CDTF">2025-07-27T22:54:31Z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0x0101002889DBBF81550C4CAE9FAFF0561C1CA8</vt:lpwstr>
  </property>
  <property fmtid="{D5CDD505-2E9C-101B-9397-08002B2CF9AE}" pid="3" name="MediaServiceImageTags">
    <vt:lpwstr/>
  </property>
</Properties>
</file>